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5"/>
  </p:notesMasterIdLst>
  <p:handoutMasterIdLst>
    <p:handoutMasterId r:id="rId26"/>
  </p:handoutMasterIdLst>
  <p:sldIdLst>
    <p:sldId id="256" r:id="rId5"/>
    <p:sldId id="257" r:id="rId6"/>
    <p:sldId id="278" r:id="rId7"/>
    <p:sldId id="258" r:id="rId8"/>
    <p:sldId id="286" r:id="rId9"/>
    <p:sldId id="287" r:id="rId10"/>
    <p:sldId id="280" r:id="rId11"/>
    <p:sldId id="281" r:id="rId12"/>
    <p:sldId id="282" r:id="rId13"/>
    <p:sldId id="288" r:id="rId14"/>
    <p:sldId id="289" r:id="rId15"/>
    <p:sldId id="284" r:id="rId16"/>
    <p:sldId id="295" r:id="rId17"/>
    <p:sldId id="296" r:id="rId18"/>
    <p:sldId id="291" r:id="rId19"/>
    <p:sldId id="292" r:id="rId20"/>
    <p:sldId id="293" r:id="rId21"/>
    <p:sldId id="290" r:id="rId22"/>
    <p:sldId id="294" r:id="rId23"/>
    <p:sldId id="271"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AE3F4F-F069-445D-9F6C-06B58DABADFB}" v="8" dt="2025-08-27T18:59:46.8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655" autoAdjust="0"/>
  </p:normalViewPr>
  <p:slideViewPr>
    <p:cSldViewPr snapToGrid="0">
      <p:cViewPr varScale="1">
        <p:scale>
          <a:sx n="75" d="100"/>
          <a:sy n="75" d="100"/>
        </p:scale>
        <p:origin x="974" y="48"/>
      </p:cViewPr>
      <p:guideLst/>
    </p:cSldViewPr>
  </p:slideViewPr>
  <p:outlineViewPr>
    <p:cViewPr>
      <p:scale>
        <a:sx n="33" d="100"/>
        <a:sy n="33" d="100"/>
      </p:scale>
      <p:origin x="0" y="-288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03" y="29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ifer Overmyer" userId="3317ddfe-b5c4-4d9b-aacd-27ad38819e59" providerId="ADAL" clId="{AA3D8878-F51F-4904-AF24-1A7E53E91F70}"/>
    <pc:docChg chg="undo custSel addSld delSld modSld sldOrd modNotesMaster modHandout">
      <pc:chgData name="Jenifer Overmyer" userId="3317ddfe-b5c4-4d9b-aacd-27ad38819e59" providerId="ADAL" clId="{AA3D8878-F51F-4904-AF24-1A7E53E91F70}" dt="2025-08-27T19:00:10.221" v="13055" actId="47"/>
      <pc:docMkLst>
        <pc:docMk/>
      </pc:docMkLst>
      <pc:sldChg chg="modSp mod ord">
        <pc:chgData name="Jenifer Overmyer" userId="3317ddfe-b5c4-4d9b-aacd-27ad38819e59" providerId="ADAL" clId="{AA3D8878-F51F-4904-AF24-1A7E53E91F70}" dt="2025-08-26T19:36:00.002" v="9836"/>
        <pc:sldMkLst>
          <pc:docMk/>
          <pc:sldMk cId="3571516367" sldId="258"/>
        </pc:sldMkLst>
        <pc:spChg chg="mod">
          <ac:chgData name="Jenifer Overmyer" userId="3317ddfe-b5c4-4d9b-aacd-27ad38819e59" providerId="ADAL" clId="{AA3D8878-F51F-4904-AF24-1A7E53E91F70}" dt="2025-08-26T16:23:54.037" v="1802" actId="20577"/>
          <ac:spMkLst>
            <pc:docMk/>
            <pc:sldMk cId="3571516367" sldId="258"/>
            <ac:spMk id="2" creationId="{0A32731C-311B-46F7-A865-6C3AF6B09A47}"/>
          </ac:spMkLst>
        </pc:spChg>
        <pc:spChg chg="mod">
          <ac:chgData name="Jenifer Overmyer" userId="3317ddfe-b5c4-4d9b-aacd-27ad38819e59" providerId="ADAL" clId="{AA3D8878-F51F-4904-AF24-1A7E53E91F70}" dt="2025-08-26T16:28:02.275" v="1856" actId="20577"/>
          <ac:spMkLst>
            <pc:docMk/>
            <pc:sldMk cId="3571516367" sldId="258"/>
            <ac:spMk id="3" creationId="{9D5232F9-FD00-464A-9F17-619C91AEF8F3}"/>
          </ac:spMkLst>
        </pc:spChg>
      </pc:sldChg>
      <pc:sldChg chg="del">
        <pc:chgData name="Jenifer Overmyer" userId="3317ddfe-b5c4-4d9b-aacd-27ad38819e59" providerId="ADAL" clId="{AA3D8878-F51F-4904-AF24-1A7E53E91F70}" dt="2025-08-26T17:49:31.209" v="5821" actId="47"/>
        <pc:sldMkLst>
          <pc:docMk/>
          <pc:sldMk cId="1742861620" sldId="266"/>
        </pc:sldMkLst>
      </pc:sldChg>
      <pc:sldChg chg="modSp mod">
        <pc:chgData name="Jenifer Overmyer" userId="3317ddfe-b5c4-4d9b-aacd-27ad38819e59" providerId="ADAL" clId="{AA3D8878-F51F-4904-AF24-1A7E53E91F70}" dt="2025-08-26T21:14:07.507" v="12113" actId="6549"/>
        <pc:sldMkLst>
          <pc:docMk/>
          <pc:sldMk cId="1969787568" sldId="271"/>
        </pc:sldMkLst>
        <pc:spChg chg="mod">
          <ac:chgData name="Jenifer Overmyer" userId="3317ddfe-b5c4-4d9b-aacd-27ad38819e59" providerId="ADAL" clId="{AA3D8878-F51F-4904-AF24-1A7E53E91F70}" dt="2025-08-26T21:14:07.507" v="12113" actId="6549"/>
          <ac:spMkLst>
            <pc:docMk/>
            <pc:sldMk cId="1969787568" sldId="271"/>
            <ac:spMk id="3" creationId="{AF64C29E-DF30-4DC6-AB95-2016F9A703B6}"/>
          </ac:spMkLst>
        </pc:spChg>
      </pc:sldChg>
      <pc:sldChg chg="modSp mod">
        <pc:chgData name="Jenifer Overmyer" userId="3317ddfe-b5c4-4d9b-aacd-27ad38819e59" providerId="ADAL" clId="{AA3D8878-F51F-4904-AF24-1A7E53E91F70}" dt="2025-08-27T16:32:51.347" v="12252" actId="20577"/>
        <pc:sldMkLst>
          <pc:docMk/>
          <pc:sldMk cId="608796113" sldId="278"/>
        </pc:sldMkLst>
        <pc:spChg chg="mod">
          <ac:chgData name="Jenifer Overmyer" userId="3317ddfe-b5c4-4d9b-aacd-27ad38819e59" providerId="ADAL" clId="{AA3D8878-F51F-4904-AF24-1A7E53E91F70}" dt="2025-08-27T16:32:51.347" v="12252" actId="20577"/>
          <ac:spMkLst>
            <pc:docMk/>
            <pc:sldMk cId="608796113" sldId="278"/>
            <ac:spMk id="2" creationId="{9528DBD1-DB29-D44F-FD5A-3071BB37EF37}"/>
          </ac:spMkLst>
        </pc:spChg>
      </pc:sldChg>
      <pc:sldChg chg="del">
        <pc:chgData name="Jenifer Overmyer" userId="3317ddfe-b5c4-4d9b-aacd-27ad38819e59" providerId="ADAL" clId="{AA3D8878-F51F-4904-AF24-1A7E53E91F70}" dt="2025-08-26T16:08:05.834" v="573" actId="47"/>
        <pc:sldMkLst>
          <pc:docMk/>
          <pc:sldMk cId="2241459136" sldId="279"/>
        </pc:sldMkLst>
      </pc:sldChg>
      <pc:sldChg chg="modSp mod">
        <pc:chgData name="Jenifer Overmyer" userId="3317ddfe-b5c4-4d9b-aacd-27ad38819e59" providerId="ADAL" clId="{AA3D8878-F51F-4904-AF24-1A7E53E91F70}" dt="2025-08-26T16:57:39.518" v="3348" actId="20577"/>
        <pc:sldMkLst>
          <pc:docMk/>
          <pc:sldMk cId="334696707" sldId="280"/>
        </pc:sldMkLst>
        <pc:spChg chg="mod">
          <ac:chgData name="Jenifer Overmyer" userId="3317ddfe-b5c4-4d9b-aacd-27ad38819e59" providerId="ADAL" clId="{AA3D8878-F51F-4904-AF24-1A7E53E91F70}" dt="2025-08-26T16:57:39.518" v="3348" actId="20577"/>
          <ac:spMkLst>
            <pc:docMk/>
            <pc:sldMk cId="334696707" sldId="280"/>
            <ac:spMk id="2" creationId="{566C97BE-403B-122E-90D1-2788978A0B6F}"/>
          </ac:spMkLst>
        </pc:spChg>
      </pc:sldChg>
      <pc:sldChg chg="modSp mod">
        <pc:chgData name="Jenifer Overmyer" userId="3317ddfe-b5c4-4d9b-aacd-27ad38819e59" providerId="ADAL" clId="{AA3D8878-F51F-4904-AF24-1A7E53E91F70}" dt="2025-08-27T16:39:14.351" v="12275" actId="20577"/>
        <pc:sldMkLst>
          <pc:docMk/>
          <pc:sldMk cId="103458723" sldId="281"/>
        </pc:sldMkLst>
        <pc:spChg chg="mod">
          <ac:chgData name="Jenifer Overmyer" userId="3317ddfe-b5c4-4d9b-aacd-27ad38819e59" providerId="ADAL" clId="{AA3D8878-F51F-4904-AF24-1A7E53E91F70}" dt="2025-08-26T17:03:30.232" v="4034" actId="20577"/>
          <ac:spMkLst>
            <pc:docMk/>
            <pc:sldMk cId="103458723" sldId="281"/>
            <ac:spMk id="2" creationId="{A95E2E6A-35EC-1B8E-0FD7-8C67870ACA64}"/>
          </ac:spMkLst>
        </pc:spChg>
        <pc:spChg chg="mod">
          <ac:chgData name="Jenifer Overmyer" userId="3317ddfe-b5c4-4d9b-aacd-27ad38819e59" providerId="ADAL" clId="{AA3D8878-F51F-4904-AF24-1A7E53E91F70}" dt="2025-08-26T16:59:38.377" v="3448" actId="20577"/>
          <ac:spMkLst>
            <pc:docMk/>
            <pc:sldMk cId="103458723" sldId="281"/>
            <ac:spMk id="12" creationId="{554B61B9-26F6-B304-92CD-03053DAAF2A8}"/>
          </ac:spMkLst>
        </pc:spChg>
        <pc:spChg chg="mod">
          <ac:chgData name="Jenifer Overmyer" userId="3317ddfe-b5c4-4d9b-aacd-27ad38819e59" providerId="ADAL" clId="{AA3D8878-F51F-4904-AF24-1A7E53E91F70}" dt="2025-08-26T17:03:54.270" v="4054" actId="20577"/>
          <ac:spMkLst>
            <pc:docMk/>
            <pc:sldMk cId="103458723" sldId="281"/>
            <ac:spMk id="14" creationId="{CB9F9E8B-42CD-AC26-AFC9-F1F66695693B}"/>
          </ac:spMkLst>
        </pc:spChg>
        <pc:spChg chg="mod">
          <ac:chgData name="Jenifer Overmyer" userId="3317ddfe-b5c4-4d9b-aacd-27ad38819e59" providerId="ADAL" clId="{AA3D8878-F51F-4904-AF24-1A7E53E91F70}" dt="2025-08-27T16:38:55.477" v="12273" actId="6549"/>
          <ac:spMkLst>
            <pc:docMk/>
            <pc:sldMk cId="103458723" sldId="281"/>
            <ac:spMk id="35" creationId="{EDBE6233-75E9-40D1-968F-58CA9AD0FF50}"/>
          </ac:spMkLst>
        </pc:spChg>
        <pc:spChg chg="mod">
          <ac:chgData name="Jenifer Overmyer" userId="3317ddfe-b5c4-4d9b-aacd-27ad38819e59" providerId="ADAL" clId="{AA3D8878-F51F-4904-AF24-1A7E53E91F70}" dt="2025-08-27T16:39:14.351" v="12275" actId="20577"/>
          <ac:spMkLst>
            <pc:docMk/>
            <pc:sldMk cId="103458723" sldId="281"/>
            <ac:spMk id="50" creationId="{8F6B2AE9-DDE4-FD99-A235-3B39EEE21481}"/>
          </ac:spMkLst>
        </pc:spChg>
      </pc:sldChg>
      <pc:sldChg chg="modSp mod">
        <pc:chgData name="Jenifer Overmyer" userId="3317ddfe-b5c4-4d9b-aacd-27ad38819e59" providerId="ADAL" clId="{AA3D8878-F51F-4904-AF24-1A7E53E91F70}" dt="2025-08-27T16:39:38.585" v="12276" actId="20577"/>
        <pc:sldMkLst>
          <pc:docMk/>
          <pc:sldMk cId="636929804" sldId="282"/>
        </pc:sldMkLst>
        <pc:spChg chg="mod">
          <ac:chgData name="Jenifer Overmyer" userId="3317ddfe-b5c4-4d9b-aacd-27ad38819e59" providerId="ADAL" clId="{AA3D8878-F51F-4904-AF24-1A7E53E91F70}" dt="2025-08-26T17:12:41.185" v="4699" actId="6549"/>
          <ac:spMkLst>
            <pc:docMk/>
            <pc:sldMk cId="636929804" sldId="282"/>
            <ac:spMk id="2" creationId="{8B27D9B3-B64F-656A-0D99-161A6C0F518F}"/>
          </ac:spMkLst>
        </pc:spChg>
        <pc:spChg chg="mod">
          <ac:chgData name="Jenifer Overmyer" userId="3317ddfe-b5c4-4d9b-aacd-27ad38819e59" providerId="ADAL" clId="{AA3D8878-F51F-4904-AF24-1A7E53E91F70}" dt="2025-08-26T17:13:01.042" v="4748" actId="6549"/>
          <ac:spMkLst>
            <pc:docMk/>
            <pc:sldMk cId="636929804" sldId="282"/>
            <ac:spMk id="13" creationId="{7E5B6E40-3A7D-ACF7-AA38-25977D322D81}"/>
          </ac:spMkLst>
        </pc:spChg>
        <pc:spChg chg="mod">
          <ac:chgData name="Jenifer Overmyer" userId="3317ddfe-b5c4-4d9b-aacd-27ad38819e59" providerId="ADAL" clId="{AA3D8878-F51F-4904-AF24-1A7E53E91F70}" dt="2025-08-27T16:39:38.585" v="12276" actId="20577"/>
          <ac:spMkLst>
            <pc:docMk/>
            <pc:sldMk cId="636929804" sldId="282"/>
            <ac:spMk id="14" creationId="{5112969F-EB84-49D5-7100-1FB28870FB30}"/>
          </ac:spMkLst>
        </pc:spChg>
        <pc:spChg chg="mod">
          <ac:chgData name="Jenifer Overmyer" userId="3317ddfe-b5c4-4d9b-aacd-27ad38819e59" providerId="ADAL" clId="{AA3D8878-F51F-4904-AF24-1A7E53E91F70}" dt="2025-08-26T17:43:15.995" v="5704" actId="6549"/>
          <ac:spMkLst>
            <pc:docMk/>
            <pc:sldMk cId="636929804" sldId="282"/>
            <ac:spMk id="15" creationId="{A536BD54-EFA1-25A2-9F04-4F22C36E2A5D}"/>
          </ac:spMkLst>
        </pc:spChg>
        <pc:spChg chg="mod">
          <ac:chgData name="Jenifer Overmyer" userId="3317ddfe-b5c4-4d9b-aacd-27ad38819e59" providerId="ADAL" clId="{AA3D8878-F51F-4904-AF24-1A7E53E91F70}" dt="2025-08-26T17:36:10.058" v="4950" actId="20577"/>
          <ac:spMkLst>
            <pc:docMk/>
            <pc:sldMk cId="636929804" sldId="282"/>
            <ac:spMk id="36" creationId="{E71298F0-74F1-FECA-0F02-495F9A2EBA7B}"/>
          </ac:spMkLst>
        </pc:spChg>
      </pc:sldChg>
      <pc:sldChg chg="del">
        <pc:chgData name="Jenifer Overmyer" userId="3317ddfe-b5c4-4d9b-aacd-27ad38819e59" providerId="ADAL" clId="{AA3D8878-F51F-4904-AF24-1A7E53E91F70}" dt="2025-08-26T18:56:06.473" v="8075" actId="47"/>
        <pc:sldMkLst>
          <pc:docMk/>
          <pc:sldMk cId="1658164610" sldId="283"/>
        </pc:sldMkLst>
      </pc:sldChg>
      <pc:sldChg chg="modSp mod">
        <pc:chgData name="Jenifer Overmyer" userId="3317ddfe-b5c4-4d9b-aacd-27ad38819e59" providerId="ADAL" clId="{AA3D8878-F51F-4904-AF24-1A7E53E91F70}" dt="2025-08-27T16:53:19.857" v="12305" actId="6549"/>
        <pc:sldMkLst>
          <pc:docMk/>
          <pc:sldMk cId="2403577982" sldId="284"/>
        </pc:sldMkLst>
        <pc:spChg chg="mod">
          <ac:chgData name="Jenifer Overmyer" userId="3317ddfe-b5c4-4d9b-aacd-27ad38819e59" providerId="ADAL" clId="{AA3D8878-F51F-4904-AF24-1A7E53E91F70}" dt="2025-08-26T19:02:13.831" v="8698" actId="20577"/>
          <ac:spMkLst>
            <pc:docMk/>
            <pc:sldMk cId="2403577982" sldId="284"/>
            <ac:spMk id="6" creationId="{D2E1CF79-4FDC-8CAF-CC16-E309A2C49758}"/>
          </ac:spMkLst>
        </pc:spChg>
        <pc:spChg chg="mod">
          <ac:chgData name="Jenifer Overmyer" userId="3317ddfe-b5c4-4d9b-aacd-27ad38819e59" providerId="ADAL" clId="{AA3D8878-F51F-4904-AF24-1A7E53E91F70}" dt="2025-08-26T18:56:46.050" v="8129" actId="255"/>
          <ac:spMkLst>
            <pc:docMk/>
            <pc:sldMk cId="2403577982" sldId="284"/>
            <ac:spMk id="17" creationId="{09140014-73D5-419B-8867-972BB18D52D4}"/>
          </ac:spMkLst>
        </pc:spChg>
        <pc:spChg chg="mod">
          <ac:chgData name="Jenifer Overmyer" userId="3317ddfe-b5c4-4d9b-aacd-27ad38819e59" providerId="ADAL" clId="{AA3D8878-F51F-4904-AF24-1A7E53E91F70}" dt="2025-08-27T16:53:19.857" v="12305" actId="6549"/>
          <ac:spMkLst>
            <pc:docMk/>
            <pc:sldMk cId="2403577982" sldId="284"/>
            <ac:spMk id="20" creationId="{33D8731E-4977-402E-8BFD-895B4D0544CC}"/>
          </ac:spMkLst>
        </pc:spChg>
        <pc:spChg chg="mod">
          <ac:chgData name="Jenifer Overmyer" userId="3317ddfe-b5c4-4d9b-aacd-27ad38819e59" providerId="ADAL" clId="{AA3D8878-F51F-4904-AF24-1A7E53E91F70}" dt="2025-08-26T19:21:16.112" v="9516" actId="5793"/>
          <ac:spMkLst>
            <pc:docMk/>
            <pc:sldMk cId="2403577982" sldId="284"/>
            <ac:spMk id="34" creationId="{AE07A905-8B37-D13F-25D3-1D3BCDB86B0B}"/>
          </ac:spMkLst>
        </pc:spChg>
        <pc:spChg chg="mod">
          <ac:chgData name="Jenifer Overmyer" userId="3317ddfe-b5c4-4d9b-aacd-27ad38819e59" providerId="ADAL" clId="{AA3D8878-F51F-4904-AF24-1A7E53E91F70}" dt="2025-08-26T19:11:27.690" v="8964" actId="20577"/>
          <ac:spMkLst>
            <pc:docMk/>
            <pc:sldMk cId="2403577982" sldId="284"/>
            <ac:spMk id="35" creationId="{4E9A764F-6B65-050E-E561-82F77339D164}"/>
          </ac:spMkLst>
        </pc:spChg>
      </pc:sldChg>
      <pc:sldChg chg="modSp del mod">
        <pc:chgData name="Jenifer Overmyer" userId="3317ddfe-b5c4-4d9b-aacd-27ad38819e59" providerId="ADAL" clId="{AA3D8878-F51F-4904-AF24-1A7E53E91F70}" dt="2025-08-27T17:05:59.964" v="12982" actId="47"/>
        <pc:sldMkLst>
          <pc:docMk/>
          <pc:sldMk cId="2791821786" sldId="285"/>
        </pc:sldMkLst>
        <pc:spChg chg="mod">
          <ac:chgData name="Jenifer Overmyer" userId="3317ddfe-b5c4-4d9b-aacd-27ad38819e59" providerId="ADAL" clId="{AA3D8878-F51F-4904-AF24-1A7E53E91F70}" dt="2025-08-26T19:12:45.667" v="9016" actId="20577"/>
          <ac:spMkLst>
            <pc:docMk/>
            <pc:sldMk cId="2791821786" sldId="285"/>
            <ac:spMk id="8" creationId="{3E5FEE2D-79E5-4C1D-8BF7-EE619CA7039A}"/>
          </ac:spMkLst>
        </pc:spChg>
        <pc:graphicFrameChg chg="modGraphic">
          <ac:chgData name="Jenifer Overmyer" userId="3317ddfe-b5c4-4d9b-aacd-27ad38819e59" providerId="ADAL" clId="{AA3D8878-F51F-4904-AF24-1A7E53E91F70}" dt="2025-08-26T19:42:28.005" v="9855" actId="20577"/>
          <ac:graphicFrameMkLst>
            <pc:docMk/>
            <pc:sldMk cId="2791821786" sldId="285"/>
            <ac:graphicFrameMk id="13" creationId="{4A94C7BE-6E60-66F0-EFD4-2F452B0D743A}"/>
          </ac:graphicFrameMkLst>
        </pc:graphicFrameChg>
      </pc:sldChg>
      <pc:sldChg chg="modSp new mod">
        <pc:chgData name="Jenifer Overmyer" userId="3317ddfe-b5c4-4d9b-aacd-27ad38819e59" providerId="ADAL" clId="{AA3D8878-F51F-4904-AF24-1A7E53E91F70}" dt="2025-08-27T16:36:17.769" v="12258" actId="20577"/>
        <pc:sldMkLst>
          <pc:docMk/>
          <pc:sldMk cId="483101082" sldId="286"/>
        </pc:sldMkLst>
        <pc:spChg chg="mod">
          <ac:chgData name="Jenifer Overmyer" userId="3317ddfe-b5c4-4d9b-aacd-27ad38819e59" providerId="ADAL" clId="{AA3D8878-F51F-4904-AF24-1A7E53E91F70}" dt="2025-08-26T16:28:47.422" v="1858" actId="255"/>
          <ac:spMkLst>
            <pc:docMk/>
            <pc:sldMk cId="483101082" sldId="286"/>
            <ac:spMk id="2" creationId="{FE999207-F51F-29A1-F324-296AE1890C6C}"/>
          </ac:spMkLst>
        </pc:spChg>
        <pc:spChg chg="mod">
          <ac:chgData name="Jenifer Overmyer" userId="3317ddfe-b5c4-4d9b-aacd-27ad38819e59" providerId="ADAL" clId="{AA3D8878-F51F-4904-AF24-1A7E53E91F70}" dt="2025-08-27T16:36:17.769" v="12258" actId="20577"/>
          <ac:spMkLst>
            <pc:docMk/>
            <pc:sldMk cId="483101082" sldId="286"/>
            <ac:spMk id="3" creationId="{03EAD0A6-2C8F-19DB-C3DF-8231A143FC07}"/>
          </ac:spMkLst>
        </pc:spChg>
      </pc:sldChg>
      <pc:sldChg chg="modSp new mod">
        <pc:chgData name="Jenifer Overmyer" userId="3317ddfe-b5c4-4d9b-aacd-27ad38819e59" providerId="ADAL" clId="{AA3D8878-F51F-4904-AF24-1A7E53E91F70}" dt="2025-08-27T16:37:29.624" v="12268" actId="6549"/>
        <pc:sldMkLst>
          <pc:docMk/>
          <pc:sldMk cId="1598732819" sldId="287"/>
        </pc:sldMkLst>
        <pc:spChg chg="mod">
          <ac:chgData name="Jenifer Overmyer" userId="3317ddfe-b5c4-4d9b-aacd-27ad38819e59" providerId="ADAL" clId="{AA3D8878-F51F-4904-AF24-1A7E53E91F70}" dt="2025-08-26T16:39:13.991" v="2333" actId="255"/>
          <ac:spMkLst>
            <pc:docMk/>
            <pc:sldMk cId="1598732819" sldId="287"/>
            <ac:spMk id="2" creationId="{BE2C15F6-EE09-2A95-4CCE-95314A219A00}"/>
          </ac:spMkLst>
        </pc:spChg>
        <pc:spChg chg="mod">
          <ac:chgData name="Jenifer Overmyer" userId="3317ddfe-b5c4-4d9b-aacd-27ad38819e59" providerId="ADAL" clId="{AA3D8878-F51F-4904-AF24-1A7E53E91F70}" dt="2025-08-27T16:37:29.624" v="12268" actId="6549"/>
          <ac:spMkLst>
            <pc:docMk/>
            <pc:sldMk cId="1598732819" sldId="287"/>
            <ac:spMk id="3" creationId="{6C7E4953-B8AD-D272-E89F-D3D4735D54CD}"/>
          </ac:spMkLst>
        </pc:spChg>
      </pc:sldChg>
      <pc:sldChg chg="modSp new mod">
        <pc:chgData name="Jenifer Overmyer" userId="3317ddfe-b5c4-4d9b-aacd-27ad38819e59" providerId="ADAL" clId="{AA3D8878-F51F-4904-AF24-1A7E53E91F70}" dt="2025-08-27T16:41:09.662" v="12278" actId="20577"/>
        <pc:sldMkLst>
          <pc:docMk/>
          <pc:sldMk cId="516322822" sldId="288"/>
        </pc:sldMkLst>
        <pc:spChg chg="mod">
          <ac:chgData name="Jenifer Overmyer" userId="3317ddfe-b5c4-4d9b-aacd-27ad38819e59" providerId="ADAL" clId="{AA3D8878-F51F-4904-AF24-1A7E53E91F70}" dt="2025-08-26T17:50:10.933" v="5853" actId="20577"/>
          <ac:spMkLst>
            <pc:docMk/>
            <pc:sldMk cId="516322822" sldId="288"/>
            <ac:spMk id="2" creationId="{73782282-6084-6186-B491-9352C087F39E}"/>
          </ac:spMkLst>
        </pc:spChg>
        <pc:spChg chg="mod">
          <ac:chgData name="Jenifer Overmyer" userId="3317ddfe-b5c4-4d9b-aacd-27ad38819e59" providerId="ADAL" clId="{AA3D8878-F51F-4904-AF24-1A7E53E91F70}" dt="2025-08-26T17:50:28.402" v="5865" actId="20577"/>
          <ac:spMkLst>
            <pc:docMk/>
            <pc:sldMk cId="516322822" sldId="288"/>
            <ac:spMk id="3" creationId="{15EB72A0-946E-540C-9438-E609B0B5096C}"/>
          </ac:spMkLst>
        </pc:spChg>
        <pc:spChg chg="mod">
          <ac:chgData name="Jenifer Overmyer" userId="3317ddfe-b5c4-4d9b-aacd-27ad38819e59" providerId="ADAL" clId="{AA3D8878-F51F-4904-AF24-1A7E53E91F70}" dt="2025-08-27T16:40:57.447" v="12277" actId="20577"/>
          <ac:spMkLst>
            <pc:docMk/>
            <pc:sldMk cId="516322822" sldId="288"/>
            <ac:spMk id="4" creationId="{8AF56DEC-E86D-9C99-D05A-E1865984D7A9}"/>
          </ac:spMkLst>
        </pc:spChg>
        <pc:spChg chg="mod">
          <ac:chgData name="Jenifer Overmyer" userId="3317ddfe-b5c4-4d9b-aacd-27ad38819e59" providerId="ADAL" clId="{AA3D8878-F51F-4904-AF24-1A7E53E91F70}" dt="2025-08-26T18:42:04.067" v="7242" actId="20577"/>
          <ac:spMkLst>
            <pc:docMk/>
            <pc:sldMk cId="516322822" sldId="288"/>
            <ac:spMk id="5" creationId="{6A20221E-C0C9-74F4-B665-ED62D89A0C8D}"/>
          </ac:spMkLst>
        </pc:spChg>
        <pc:spChg chg="mod">
          <ac:chgData name="Jenifer Overmyer" userId="3317ddfe-b5c4-4d9b-aacd-27ad38819e59" providerId="ADAL" clId="{AA3D8878-F51F-4904-AF24-1A7E53E91F70}" dt="2025-08-27T16:41:09.662" v="12278" actId="20577"/>
          <ac:spMkLst>
            <pc:docMk/>
            <pc:sldMk cId="516322822" sldId="288"/>
            <ac:spMk id="6" creationId="{9D477CBF-DFB2-40EB-DB65-138C2F53FDB7}"/>
          </ac:spMkLst>
        </pc:spChg>
      </pc:sldChg>
      <pc:sldChg chg="modSp new mod">
        <pc:chgData name="Jenifer Overmyer" userId="3317ddfe-b5c4-4d9b-aacd-27ad38819e59" providerId="ADAL" clId="{AA3D8878-F51F-4904-AF24-1A7E53E91F70}" dt="2025-08-27T16:42:00.600" v="12280" actId="6549"/>
        <pc:sldMkLst>
          <pc:docMk/>
          <pc:sldMk cId="3789639901" sldId="289"/>
        </pc:sldMkLst>
        <pc:spChg chg="mod">
          <ac:chgData name="Jenifer Overmyer" userId="3317ddfe-b5c4-4d9b-aacd-27ad38819e59" providerId="ADAL" clId="{AA3D8878-F51F-4904-AF24-1A7E53E91F70}" dt="2025-08-26T18:06:14.657" v="6627" actId="20577"/>
          <ac:spMkLst>
            <pc:docMk/>
            <pc:sldMk cId="3789639901" sldId="289"/>
            <ac:spMk id="2" creationId="{E6809C51-3EAA-77B5-301A-E25FF1C1117F}"/>
          </ac:spMkLst>
        </pc:spChg>
        <pc:spChg chg="mod">
          <ac:chgData name="Jenifer Overmyer" userId="3317ddfe-b5c4-4d9b-aacd-27ad38819e59" providerId="ADAL" clId="{AA3D8878-F51F-4904-AF24-1A7E53E91F70}" dt="2025-08-26T18:09:24.503" v="6643" actId="313"/>
          <ac:spMkLst>
            <pc:docMk/>
            <pc:sldMk cId="3789639901" sldId="289"/>
            <ac:spMk id="3" creationId="{07DF34CE-151F-F397-0449-C76CB0242546}"/>
          </ac:spMkLst>
        </pc:spChg>
        <pc:spChg chg="mod">
          <ac:chgData name="Jenifer Overmyer" userId="3317ddfe-b5c4-4d9b-aacd-27ad38819e59" providerId="ADAL" clId="{AA3D8878-F51F-4904-AF24-1A7E53E91F70}" dt="2025-08-27T16:41:38.687" v="12279" actId="20577"/>
          <ac:spMkLst>
            <pc:docMk/>
            <pc:sldMk cId="3789639901" sldId="289"/>
            <ac:spMk id="4" creationId="{3D4AC54C-A121-32D1-03DD-E8B847299CC8}"/>
          </ac:spMkLst>
        </pc:spChg>
        <pc:spChg chg="mod">
          <ac:chgData name="Jenifer Overmyer" userId="3317ddfe-b5c4-4d9b-aacd-27ad38819e59" providerId="ADAL" clId="{AA3D8878-F51F-4904-AF24-1A7E53E91F70}" dt="2025-08-26T18:09:30.699" v="6649" actId="20577"/>
          <ac:spMkLst>
            <pc:docMk/>
            <pc:sldMk cId="3789639901" sldId="289"/>
            <ac:spMk id="5" creationId="{20CA76EE-037A-3130-A3D2-347DE74C1B71}"/>
          </ac:spMkLst>
        </pc:spChg>
        <pc:spChg chg="mod">
          <ac:chgData name="Jenifer Overmyer" userId="3317ddfe-b5c4-4d9b-aacd-27ad38819e59" providerId="ADAL" clId="{AA3D8878-F51F-4904-AF24-1A7E53E91F70}" dt="2025-08-27T16:42:00.600" v="12280" actId="6549"/>
          <ac:spMkLst>
            <pc:docMk/>
            <pc:sldMk cId="3789639901" sldId="289"/>
            <ac:spMk id="6" creationId="{32EB73CC-A8B7-6AF4-29CC-2F35899AAD06}"/>
          </ac:spMkLst>
        </pc:spChg>
      </pc:sldChg>
      <pc:sldChg chg="modSp new mod ord">
        <pc:chgData name="Jenifer Overmyer" userId="3317ddfe-b5c4-4d9b-aacd-27ad38819e59" providerId="ADAL" clId="{AA3D8878-F51F-4904-AF24-1A7E53E91F70}" dt="2025-08-26T21:15:46.695" v="12228" actId="6549"/>
        <pc:sldMkLst>
          <pc:docMk/>
          <pc:sldMk cId="3822053527" sldId="290"/>
        </pc:sldMkLst>
        <pc:spChg chg="mod">
          <ac:chgData name="Jenifer Overmyer" userId="3317ddfe-b5c4-4d9b-aacd-27ad38819e59" providerId="ADAL" clId="{AA3D8878-F51F-4904-AF24-1A7E53E91F70}" dt="2025-08-26T19:43:32.126" v="9898" actId="20577"/>
          <ac:spMkLst>
            <pc:docMk/>
            <pc:sldMk cId="3822053527" sldId="290"/>
            <ac:spMk id="2" creationId="{B7644C20-96C0-5A11-FEC6-F0C7DECA207A}"/>
          </ac:spMkLst>
        </pc:spChg>
        <pc:spChg chg="mod">
          <ac:chgData name="Jenifer Overmyer" userId="3317ddfe-b5c4-4d9b-aacd-27ad38819e59" providerId="ADAL" clId="{AA3D8878-F51F-4904-AF24-1A7E53E91F70}" dt="2025-08-26T19:55:19.173" v="10548" actId="20577"/>
          <ac:spMkLst>
            <pc:docMk/>
            <pc:sldMk cId="3822053527" sldId="290"/>
            <ac:spMk id="3" creationId="{F52D6EC1-2762-6A09-8473-FDD215675197}"/>
          </ac:spMkLst>
        </pc:spChg>
        <pc:spChg chg="mod">
          <ac:chgData name="Jenifer Overmyer" userId="3317ddfe-b5c4-4d9b-aacd-27ad38819e59" providerId="ADAL" clId="{AA3D8878-F51F-4904-AF24-1A7E53E91F70}" dt="2025-08-26T20:52:35.495" v="10845" actId="6549"/>
          <ac:spMkLst>
            <pc:docMk/>
            <pc:sldMk cId="3822053527" sldId="290"/>
            <ac:spMk id="4" creationId="{0746D589-1491-8743-C380-0074A1772C78}"/>
          </ac:spMkLst>
        </pc:spChg>
        <pc:spChg chg="mod">
          <ac:chgData name="Jenifer Overmyer" userId="3317ddfe-b5c4-4d9b-aacd-27ad38819e59" providerId="ADAL" clId="{AA3D8878-F51F-4904-AF24-1A7E53E91F70}" dt="2025-08-26T19:53:22.578" v="10233" actId="20577"/>
          <ac:spMkLst>
            <pc:docMk/>
            <pc:sldMk cId="3822053527" sldId="290"/>
            <ac:spMk id="5" creationId="{94323352-EEE4-FAF0-F8F5-C495EF54DFCC}"/>
          </ac:spMkLst>
        </pc:spChg>
        <pc:spChg chg="mod">
          <ac:chgData name="Jenifer Overmyer" userId="3317ddfe-b5c4-4d9b-aacd-27ad38819e59" providerId="ADAL" clId="{AA3D8878-F51F-4904-AF24-1A7E53E91F70}" dt="2025-08-26T21:15:46.695" v="12228" actId="6549"/>
          <ac:spMkLst>
            <pc:docMk/>
            <pc:sldMk cId="3822053527" sldId="290"/>
            <ac:spMk id="6" creationId="{D0983F18-52AA-E54C-1F00-2841E2FD3353}"/>
          </ac:spMkLst>
        </pc:spChg>
      </pc:sldChg>
      <pc:sldChg chg="modSp new mod">
        <pc:chgData name="Jenifer Overmyer" userId="3317ddfe-b5c4-4d9b-aacd-27ad38819e59" providerId="ADAL" clId="{AA3D8878-F51F-4904-AF24-1A7E53E91F70}" dt="2025-08-26T20:59:38.184" v="11064" actId="27636"/>
        <pc:sldMkLst>
          <pc:docMk/>
          <pc:sldMk cId="1104292194" sldId="291"/>
        </pc:sldMkLst>
        <pc:spChg chg="mod">
          <ac:chgData name="Jenifer Overmyer" userId="3317ddfe-b5c4-4d9b-aacd-27ad38819e59" providerId="ADAL" clId="{AA3D8878-F51F-4904-AF24-1A7E53E91F70}" dt="2025-08-26T20:54:42.778" v="10886" actId="255"/>
          <ac:spMkLst>
            <pc:docMk/>
            <pc:sldMk cId="1104292194" sldId="291"/>
            <ac:spMk id="2" creationId="{3D4C5FDC-246D-4BB5-9D0A-0F756C05B648}"/>
          </ac:spMkLst>
        </pc:spChg>
        <pc:spChg chg="mod">
          <ac:chgData name="Jenifer Overmyer" userId="3317ddfe-b5c4-4d9b-aacd-27ad38819e59" providerId="ADAL" clId="{AA3D8878-F51F-4904-AF24-1A7E53E91F70}" dt="2025-08-26T20:59:38.184" v="11064" actId="27636"/>
          <ac:spMkLst>
            <pc:docMk/>
            <pc:sldMk cId="1104292194" sldId="291"/>
            <ac:spMk id="3" creationId="{555FB3FC-F725-D0C3-CD1B-0DE80930694B}"/>
          </ac:spMkLst>
        </pc:spChg>
      </pc:sldChg>
      <pc:sldChg chg="modSp new mod">
        <pc:chgData name="Jenifer Overmyer" userId="3317ddfe-b5c4-4d9b-aacd-27ad38819e59" providerId="ADAL" clId="{AA3D8878-F51F-4904-AF24-1A7E53E91F70}" dt="2025-08-27T17:08:16.390" v="12984" actId="20577"/>
        <pc:sldMkLst>
          <pc:docMk/>
          <pc:sldMk cId="1787079733" sldId="292"/>
        </pc:sldMkLst>
        <pc:spChg chg="mod">
          <ac:chgData name="Jenifer Overmyer" userId="3317ddfe-b5c4-4d9b-aacd-27ad38819e59" providerId="ADAL" clId="{AA3D8878-F51F-4904-AF24-1A7E53E91F70}" dt="2025-08-26T21:00:25.936" v="11099" actId="20577"/>
          <ac:spMkLst>
            <pc:docMk/>
            <pc:sldMk cId="1787079733" sldId="292"/>
            <ac:spMk id="2" creationId="{8795A097-A0D5-8046-63FF-BF3AFB642D50}"/>
          </ac:spMkLst>
        </pc:spChg>
        <pc:spChg chg="mod">
          <ac:chgData name="Jenifer Overmyer" userId="3317ddfe-b5c4-4d9b-aacd-27ad38819e59" providerId="ADAL" clId="{AA3D8878-F51F-4904-AF24-1A7E53E91F70}" dt="2025-08-27T17:08:16.390" v="12984" actId="20577"/>
          <ac:spMkLst>
            <pc:docMk/>
            <pc:sldMk cId="1787079733" sldId="292"/>
            <ac:spMk id="3" creationId="{86D2BCED-08F4-FB37-D48A-8E0EA96E52A6}"/>
          </ac:spMkLst>
        </pc:spChg>
      </pc:sldChg>
      <pc:sldChg chg="modSp new mod">
        <pc:chgData name="Jenifer Overmyer" userId="3317ddfe-b5c4-4d9b-aacd-27ad38819e59" providerId="ADAL" clId="{AA3D8878-F51F-4904-AF24-1A7E53E91F70}" dt="2025-08-26T21:10:44.035" v="11887" actId="313"/>
        <pc:sldMkLst>
          <pc:docMk/>
          <pc:sldMk cId="2807622017" sldId="293"/>
        </pc:sldMkLst>
        <pc:spChg chg="mod">
          <ac:chgData name="Jenifer Overmyer" userId="3317ddfe-b5c4-4d9b-aacd-27ad38819e59" providerId="ADAL" clId="{AA3D8878-F51F-4904-AF24-1A7E53E91F70}" dt="2025-08-26T21:10:44.035" v="11887" actId="313"/>
          <ac:spMkLst>
            <pc:docMk/>
            <pc:sldMk cId="2807622017" sldId="293"/>
            <ac:spMk id="2" creationId="{7D786595-D677-C373-81EE-20019D1E0816}"/>
          </ac:spMkLst>
        </pc:spChg>
      </pc:sldChg>
      <pc:sldChg chg="modSp new mod">
        <pc:chgData name="Jenifer Overmyer" userId="3317ddfe-b5c4-4d9b-aacd-27ad38819e59" providerId="ADAL" clId="{AA3D8878-F51F-4904-AF24-1A7E53E91F70}" dt="2025-08-27T17:11:03.058" v="13009" actId="20577"/>
        <pc:sldMkLst>
          <pc:docMk/>
          <pc:sldMk cId="1502965003" sldId="294"/>
        </pc:sldMkLst>
        <pc:spChg chg="mod">
          <ac:chgData name="Jenifer Overmyer" userId="3317ddfe-b5c4-4d9b-aacd-27ad38819e59" providerId="ADAL" clId="{AA3D8878-F51F-4904-AF24-1A7E53E91F70}" dt="2025-08-27T17:11:03.058" v="13009" actId="20577"/>
          <ac:spMkLst>
            <pc:docMk/>
            <pc:sldMk cId="1502965003" sldId="294"/>
            <ac:spMk id="2" creationId="{594DFBA8-5914-143F-0B09-B1DEE4C40B28}"/>
          </ac:spMkLst>
        </pc:spChg>
      </pc:sldChg>
      <pc:sldChg chg="modSp new mod">
        <pc:chgData name="Jenifer Overmyer" userId="3317ddfe-b5c4-4d9b-aacd-27ad38819e59" providerId="ADAL" clId="{AA3D8878-F51F-4904-AF24-1A7E53E91F70}" dt="2025-08-27T17:15:41.351" v="13044" actId="6549"/>
        <pc:sldMkLst>
          <pc:docMk/>
          <pc:sldMk cId="494895364" sldId="295"/>
        </pc:sldMkLst>
        <pc:spChg chg="mod">
          <ac:chgData name="Jenifer Overmyer" userId="3317ddfe-b5c4-4d9b-aacd-27ad38819e59" providerId="ADAL" clId="{AA3D8878-F51F-4904-AF24-1A7E53E91F70}" dt="2025-08-27T17:02:51.991" v="12888" actId="20577"/>
          <ac:spMkLst>
            <pc:docMk/>
            <pc:sldMk cId="494895364" sldId="295"/>
            <ac:spMk id="2" creationId="{3ACD266F-F6C2-935F-DAE8-9CE10B78F1DC}"/>
          </ac:spMkLst>
        </pc:spChg>
        <pc:spChg chg="mod">
          <ac:chgData name="Jenifer Overmyer" userId="3317ddfe-b5c4-4d9b-aacd-27ad38819e59" providerId="ADAL" clId="{AA3D8878-F51F-4904-AF24-1A7E53E91F70}" dt="2025-08-27T16:58:59.003" v="12602" actId="20577"/>
          <ac:spMkLst>
            <pc:docMk/>
            <pc:sldMk cId="494895364" sldId="295"/>
            <ac:spMk id="3" creationId="{76567747-EFE7-4246-90C6-A226332E2B2A}"/>
          </ac:spMkLst>
        </pc:spChg>
        <pc:spChg chg="mod">
          <ac:chgData name="Jenifer Overmyer" userId="3317ddfe-b5c4-4d9b-aacd-27ad38819e59" providerId="ADAL" clId="{AA3D8878-F51F-4904-AF24-1A7E53E91F70}" dt="2025-08-27T17:15:41.351" v="13044" actId="6549"/>
          <ac:spMkLst>
            <pc:docMk/>
            <pc:sldMk cId="494895364" sldId="295"/>
            <ac:spMk id="4" creationId="{F5C94B00-9B95-9875-FDCC-1C0F936D5500}"/>
          </ac:spMkLst>
        </pc:spChg>
        <pc:spChg chg="mod">
          <ac:chgData name="Jenifer Overmyer" userId="3317ddfe-b5c4-4d9b-aacd-27ad38819e59" providerId="ADAL" clId="{AA3D8878-F51F-4904-AF24-1A7E53E91F70}" dt="2025-08-27T16:59:05.007" v="12606" actId="20577"/>
          <ac:spMkLst>
            <pc:docMk/>
            <pc:sldMk cId="494895364" sldId="295"/>
            <ac:spMk id="5" creationId="{B59F7741-09D5-64A4-CBE9-78C94D6E0FEF}"/>
          </ac:spMkLst>
        </pc:spChg>
        <pc:spChg chg="mod">
          <ac:chgData name="Jenifer Overmyer" userId="3317ddfe-b5c4-4d9b-aacd-27ad38819e59" providerId="ADAL" clId="{AA3D8878-F51F-4904-AF24-1A7E53E91F70}" dt="2025-08-27T17:01:40.492" v="12878" actId="20577"/>
          <ac:spMkLst>
            <pc:docMk/>
            <pc:sldMk cId="494895364" sldId="295"/>
            <ac:spMk id="6" creationId="{BE6FF03D-DFDA-EF17-FA1D-6D828E25FACD}"/>
          </ac:spMkLst>
        </pc:spChg>
      </pc:sldChg>
      <pc:sldChg chg="new del">
        <pc:chgData name="Jenifer Overmyer" userId="3317ddfe-b5c4-4d9b-aacd-27ad38819e59" providerId="ADAL" clId="{AA3D8878-F51F-4904-AF24-1A7E53E91F70}" dt="2025-08-27T16:54:07.891" v="12307" actId="47"/>
        <pc:sldMkLst>
          <pc:docMk/>
          <pc:sldMk cId="3766933443" sldId="295"/>
        </pc:sldMkLst>
      </pc:sldChg>
      <pc:sldChg chg="modSp new mod">
        <pc:chgData name="Jenifer Overmyer" userId="3317ddfe-b5c4-4d9b-aacd-27ad38819e59" providerId="ADAL" clId="{AA3D8878-F51F-4904-AF24-1A7E53E91F70}" dt="2025-08-27T17:05:26.648" v="12981" actId="20577"/>
        <pc:sldMkLst>
          <pc:docMk/>
          <pc:sldMk cId="609090315" sldId="296"/>
        </pc:sldMkLst>
        <pc:spChg chg="mod">
          <ac:chgData name="Jenifer Overmyer" userId="3317ddfe-b5c4-4d9b-aacd-27ad38819e59" providerId="ADAL" clId="{AA3D8878-F51F-4904-AF24-1A7E53E91F70}" dt="2025-08-27T17:03:29.356" v="12905" actId="20577"/>
          <ac:spMkLst>
            <pc:docMk/>
            <pc:sldMk cId="609090315" sldId="296"/>
            <ac:spMk id="2" creationId="{A65A17D6-EB59-705C-8766-2C72EB8C4A40}"/>
          </ac:spMkLst>
        </pc:spChg>
        <pc:spChg chg="mod">
          <ac:chgData name="Jenifer Overmyer" userId="3317ddfe-b5c4-4d9b-aacd-27ad38819e59" providerId="ADAL" clId="{AA3D8878-F51F-4904-AF24-1A7E53E91F70}" dt="2025-08-27T17:05:26.648" v="12981" actId="20577"/>
          <ac:spMkLst>
            <pc:docMk/>
            <pc:sldMk cId="609090315" sldId="296"/>
            <ac:spMk id="3" creationId="{682F8656-6A59-B5DB-0D0E-52A705E777F2}"/>
          </ac:spMkLst>
        </pc:spChg>
      </pc:sldChg>
      <pc:sldChg chg="modSp new del mod">
        <pc:chgData name="Jenifer Overmyer" userId="3317ddfe-b5c4-4d9b-aacd-27ad38819e59" providerId="ADAL" clId="{AA3D8878-F51F-4904-AF24-1A7E53E91F70}" dt="2025-08-27T18:58:09.456" v="13048" actId="47"/>
        <pc:sldMkLst>
          <pc:docMk/>
          <pc:sldMk cId="312459004" sldId="297"/>
        </pc:sldMkLst>
        <pc:spChg chg="mod">
          <ac:chgData name="Jenifer Overmyer" userId="3317ddfe-b5c4-4d9b-aacd-27ad38819e59" providerId="ADAL" clId="{AA3D8878-F51F-4904-AF24-1A7E53E91F70}" dt="2025-08-27T18:58:01.474" v="13047" actId="255"/>
          <ac:spMkLst>
            <pc:docMk/>
            <pc:sldMk cId="312459004" sldId="297"/>
            <ac:spMk id="2" creationId="{52153690-2699-2AD5-A18F-F9951C061E7F}"/>
          </ac:spMkLst>
        </pc:spChg>
      </pc:sldChg>
      <pc:sldChg chg="addSp new del mod">
        <pc:chgData name="Jenifer Overmyer" userId="3317ddfe-b5c4-4d9b-aacd-27ad38819e59" providerId="ADAL" clId="{AA3D8878-F51F-4904-AF24-1A7E53E91F70}" dt="2025-08-27T18:59:15.349" v="13051" actId="47"/>
        <pc:sldMkLst>
          <pc:docMk/>
          <pc:sldMk cId="759868839" sldId="297"/>
        </pc:sldMkLst>
        <pc:spChg chg="add">
          <ac:chgData name="Jenifer Overmyer" userId="3317ddfe-b5c4-4d9b-aacd-27ad38819e59" providerId="ADAL" clId="{AA3D8878-F51F-4904-AF24-1A7E53E91F70}" dt="2025-08-27T18:58:32.713" v="13050" actId="22"/>
          <ac:spMkLst>
            <pc:docMk/>
            <pc:sldMk cId="759868839" sldId="297"/>
            <ac:spMk id="6" creationId="{41C3ACFA-E6A4-699B-3596-07EBC18630CE}"/>
          </ac:spMkLst>
        </pc:spChg>
      </pc:sldChg>
      <pc:sldChg chg="modSp new del mod">
        <pc:chgData name="Jenifer Overmyer" userId="3317ddfe-b5c4-4d9b-aacd-27ad38819e59" providerId="ADAL" clId="{AA3D8878-F51F-4904-AF24-1A7E53E91F70}" dt="2025-08-27T19:00:10.221" v="13055" actId="47"/>
        <pc:sldMkLst>
          <pc:docMk/>
          <pc:sldMk cId="1579925951" sldId="297"/>
        </pc:sldMkLst>
        <pc:spChg chg="mod">
          <ac:chgData name="Jenifer Overmyer" userId="3317ddfe-b5c4-4d9b-aacd-27ad38819e59" providerId="ADAL" clId="{AA3D8878-F51F-4904-AF24-1A7E53E91F70}" dt="2025-08-27T18:59:47.946" v="13054" actId="27636"/>
          <ac:spMkLst>
            <pc:docMk/>
            <pc:sldMk cId="1579925951" sldId="297"/>
            <ac:spMk id="4" creationId="{3DAA1526-D33D-C36F-5E2C-BE4BE1A5FA3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56F32FC-4BD9-442A-A8C6-51598C909FE3}" type="datetimeFigureOut">
              <a:rPr lang="en-US" smtClean="0"/>
              <a:t>8/27/2025</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56371FA-A98D-41E8-93F4-09945841298A}" type="datetimeFigureOut">
              <a:rPr lang="en-US" smtClean="0"/>
              <a:t>8/27/2025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a:t>
            </a:fld>
            <a:endParaRPr lang="en-US" dirty="0"/>
          </a:p>
        </p:txBody>
      </p:sp>
    </p:spTree>
    <p:extLst>
      <p:ext uri="{BB962C8B-B14F-4D97-AF65-F5344CB8AC3E}">
        <p14:creationId xmlns:p14="http://schemas.microsoft.com/office/powerpoint/2010/main" val="1778128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a:t>
            </a:fld>
            <a:endParaRPr lang="en-US" dirty="0"/>
          </a:p>
        </p:txBody>
      </p:sp>
    </p:spTree>
    <p:extLst>
      <p:ext uri="{BB962C8B-B14F-4D97-AF65-F5344CB8AC3E}">
        <p14:creationId xmlns:p14="http://schemas.microsoft.com/office/powerpoint/2010/main" val="4040438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3</a:t>
            </a:fld>
            <a:endParaRPr lang="en-US" dirty="0"/>
          </a:p>
        </p:txBody>
      </p:sp>
    </p:spTree>
    <p:extLst>
      <p:ext uri="{BB962C8B-B14F-4D97-AF65-F5344CB8AC3E}">
        <p14:creationId xmlns:p14="http://schemas.microsoft.com/office/powerpoint/2010/main" val="2182522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4</a:t>
            </a:fld>
            <a:endParaRPr lang="en-US" dirty="0"/>
          </a:p>
        </p:txBody>
      </p:sp>
    </p:spTree>
    <p:extLst>
      <p:ext uri="{BB962C8B-B14F-4D97-AF65-F5344CB8AC3E}">
        <p14:creationId xmlns:p14="http://schemas.microsoft.com/office/powerpoint/2010/main" val="2843954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7</a:t>
            </a:fld>
            <a:endParaRPr lang="en-US" dirty="0"/>
          </a:p>
        </p:txBody>
      </p:sp>
    </p:spTree>
    <p:extLst>
      <p:ext uri="{BB962C8B-B14F-4D97-AF65-F5344CB8AC3E}">
        <p14:creationId xmlns:p14="http://schemas.microsoft.com/office/powerpoint/2010/main" val="2066144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8</a:t>
            </a:fld>
            <a:endParaRPr lang="en-US" dirty="0"/>
          </a:p>
        </p:txBody>
      </p:sp>
    </p:spTree>
    <p:extLst>
      <p:ext uri="{BB962C8B-B14F-4D97-AF65-F5344CB8AC3E}">
        <p14:creationId xmlns:p14="http://schemas.microsoft.com/office/powerpoint/2010/main" val="1025326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9</a:t>
            </a:fld>
            <a:endParaRPr lang="en-US" dirty="0"/>
          </a:p>
        </p:txBody>
      </p:sp>
    </p:spTree>
    <p:extLst>
      <p:ext uri="{BB962C8B-B14F-4D97-AF65-F5344CB8AC3E}">
        <p14:creationId xmlns:p14="http://schemas.microsoft.com/office/powerpoint/2010/main" val="236659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12</a:t>
            </a:fld>
            <a:endParaRPr lang="en-US" dirty="0"/>
          </a:p>
        </p:txBody>
      </p:sp>
    </p:spTree>
    <p:extLst>
      <p:ext uri="{BB962C8B-B14F-4D97-AF65-F5344CB8AC3E}">
        <p14:creationId xmlns:p14="http://schemas.microsoft.com/office/powerpoint/2010/main" val="57546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20</a:t>
            </a:fld>
            <a:endParaRPr lang="en-US" dirty="0"/>
          </a:p>
        </p:txBody>
      </p:sp>
    </p:spTree>
    <p:extLst>
      <p:ext uri="{BB962C8B-B14F-4D97-AF65-F5344CB8AC3E}">
        <p14:creationId xmlns:p14="http://schemas.microsoft.com/office/powerpoint/2010/main" val="7026838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41918" y="3329790"/>
            <a:ext cx="4941771" cy="3200400"/>
          </a:xfrm>
        </p:spPr>
        <p:txBody>
          <a:bodyPr anchor="ctr">
            <a:noAutofit/>
          </a:bodyPr>
          <a:lstStyle>
            <a:lvl1pPr algn="l">
              <a:defRPr sz="3600" spc="150" baseline="0"/>
            </a:lvl1pPr>
          </a:lstStyle>
          <a:p>
            <a:r>
              <a:rPr lang="en-US" dirty="0"/>
              <a:t>CLICK TO add title</a:t>
            </a:r>
          </a:p>
        </p:txBody>
      </p:sp>
      <p:pic>
        <p:nvPicPr>
          <p:cNvPr id="8" name="Graphic 7">
            <a:extLst>
              <a:ext uri="{FF2B5EF4-FFF2-40B4-BE49-F238E27FC236}">
                <a16:creationId xmlns:a16="http://schemas.microsoft.com/office/drawing/2014/main" id="{A04F1E16-9A84-4D0E-9706-79C396AF6AE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1" y="895350"/>
            <a:ext cx="3247662" cy="1917700"/>
          </a:xfrm>
        </p:spPr>
        <p:txBody>
          <a:bodyPr>
            <a:normAutofit/>
          </a:bodyPr>
          <a:lstStyle>
            <a:lvl1pPr algn="l">
              <a:defRPr lang="en-US" sz="24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A14C3057-3BCC-F9A2-98D8-17DDB36F1823}"/>
              </a:ext>
            </a:extLst>
          </p:cNvPr>
          <p:cNvSpPr>
            <a:spLocks noGrp="1"/>
          </p:cNvSpPr>
          <p:nvPr>
            <p:ph sz="half" idx="16" hasCustomPrompt="1"/>
          </p:nvPr>
        </p:nvSpPr>
        <p:spPr>
          <a:xfrm>
            <a:off x="838200" y="2813049"/>
            <a:ext cx="3247662" cy="323849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4216396" y="895927"/>
            <a:ext cx="7137404" cy="5115889"/>
          </a:xfrm>
        </p:spPr>
        <p:txBody>
          <a:bodyPr>
            <a:normAutofit/>
          </a:bodyPr>
          <a:lstStyle>
            <a:lvl1pPr marL="0" indent="0" algn="ctr">
              <a:buNone/>
              <a:defRPr sz="2000"/>
            </a:lvl1pPr>
          </a:lstStyle>
          <a:p>
            <a:r>
              <a:rPr lang="en-US" dirty="0"/>
              <a:t>Click icon to add table</a:t>
            </a:r>
          </a:p>
        </p:txBody>
      </p:sp>
      <p:sp>
        <p:nvSpPr>
          <p:cNvPr id="10" name="Footer Placeholder 4">
            <a:extLst>
              <a:ext uri="{FF2B5EF4-FFF2-40B4-BE49-F238E27FC236}">
                <a16:creationId xmlns:a16="http://schemas.microsoft.com/office/drawing/2014/main" id="{5F91997C-538B-C8B9-14D7-31A1932F69C3}"/>
              </a:ext>
            </a:extLst>
          </p:cNvPr>
          <p:cNvSpPr>
            <a:spLocks noGrp="1"/>
          </p:cNvSpPr>
          <p:nvPr>
            <p:ph type="ftr" sz="quarter" idx="11"/>
          </p:nvPr>
        </p:nvSpPr>
        <p:spPr>
          <a:xfrm>
            <a:off x="731615" y="6356349"/>
            <a:ext cx="3819228" cy="365125"/>
          </a:xfrm>
        </p:spPr>
        <p:txBody>
          <a:bodyPr/>
          <a:lstStyle>
            <a:lvl1pPr algn="l">
              <a:defRPr sz="900"/>
            </a:lvl1pPr>
          </a:lstStyle>
          <a:p>
            <a:r>
              <a:rPr lang="en-US" dirty="0"/>
              <a:t>PRESENTATION TITLE</a:t>
            </a:r>
          </a:p>
        </p:txBody>
      </p:sp>
      <p:sp>
        <p:nvSpPr>
          <p:cNvPr id="11" name="Slide Number Placeholder 5">
            <a:extLst>
              <a:ext uri="{FF2B5EF4-FFF2-40B4-BE49-F238E27FC236}">
                <a16:creationId xmlns:a16="http://schemas.microsoft.com/office/drawing/2014/main" id="{1F777EF4-982E-9337-7E82-31DC723C1273}"/>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grpSp>
        <p:nvGrpSpPr>
          <p:cNvPr id="14" name="Group 13">
            <a:extLst>
              <a:ext uri="{FF2B5EF4-FFF2-40B4-BE49-F238E27FC236}">
                <a16:creationId xmlns:a16="http://schemas.microsoft.com/office/drawing/2014/main" id="{E34303BA-AFB6-0E22-486F-785994E3B7B1}"/>
              </a:ext>
              <a:ext uri="{C183D7F6-B498-43B3-948B-1728B52AA6E4}">
                <adec:decorative xmlns:adec="http://schemas.microsoft.com/office/drawing/2017/decorative" val="1"/>
              </a:ext>
            </a:extLst>
          </p:cNvPr>
          <p:cNvGrpSpPr/>
          <p:nvPr userDrawn="1"/>
        </p:nvGrpSpPr>
        <p:grpSpPr>
          <a:xfrm>
            <a:off x="0" y="0"/>
            <a:ext cx="2327564" cy="1505528"/>
            <a:chOff x="0" y="0"/>
            <a:chExt cx="2238376" cy="3105150"/>
          </a:xfrm>
        </p:grpSpPr>
        <p:cxnSp>
          <p:nvCxnSpPr>
            <p:cNvPr id="15" name="Straight Connector 14">
              <a:extLst>
                <a:ext uri="{FF2B5EF4-FFF2-40B4-BE49-F238E27FC236}">
                  <a16:creationId xmlns:a16="http://schemas.microsoft.com/office/drawing/2014/main" id="{F66E3A08-02EB-7B54-5089-E7A7F19FD725}"/>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14F9BE5-00B2-ADDF-771C-AB098B36C820}"/>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808163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838200" y="337192"/>
            <a:ext cx="5655197" cy="199786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838200" y="2705177"/>
            <a:ext cx="5733772" cy="448990"/>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hasCustomPrompt="1"/>
          </p:nvPr>
        </p:nvSpPr>
        <p:spPr>
          <a:xfrm>
            <a:off x="838199" y="3154166"/>
            <a:ext cx="5733773" cy="3032733"/>
          </a:xfrm>
        </p:spPr>
        <p:txBody>
          <a:bodyPr>
            <a:normAutofit/>
          </a:bodyPr>
          <a:lstStyle>
            <a:lvl1pPr marL="285750" indent="-285750">
              <a:lnSpc>
                <a:spcPct val="100000"/>
              </a:lnSpc>
              <a:buFont typeface="Arial" panose="020B0604020202020204" pitchFamily="34" charset="0"/>
              <a:buChar char="•"/>
              <a:defRPr sz="1800" spc="50" baseline="0"/>
            </a:lvl1pPr>
            <a:lvl2pPr marL="742950" indent="-285750">
              <a:lnSpc>
                <a:spcPct val="100000"/>
              </a:lnSpc>
              <a:buFont typeface="Arial" panose="020B0604020202020204" pitchFamily="34" charset="0"/>
              <a:buChar char="•"/>
              <a:defRPr sz="1800" spc="50" baseline="0"/>
            </a:lvl2pPr>
            <a:lvl3pPr marL="1200150" indent="-285750">
              <a:lnSpc>
                <a:spcPct val="100000"/>
              </a:lnSpc>
              <a:buFont typeface="Arial" panose="020B0604020202020204" pitchFamily="34" charset="0"/>
              <a:buChar char="•"/>
              <a:defRPr sz="1800" spc="50" baseline="0"/>
            </a:lvl3pPr>
            <a:lvl4pPr marL="1657350" indent="-285750">
              <a:lnSpc>
                <a:spcPct val="100000"/>
              </a:lnSpc>
              <a:buFont typeface="Arial" panose="020B0604020202020204" pitchFamily="34" charset="0"/>
              <a:buChar char="•"/>
              <a:defRPr sz="1800" spc="50" baseline="0"/>
            </a:lvl4pPr>
            <a:lvl5pPr marL="2114550" indent="-285750">
              <a:lnSpc>
                <a:spcPct val="100000"/>
              </a:lnSpc>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887108" y="2705177"/>
            <a:ext cx="3943627" cy="448989"/>
          </a:xfrm>
        </p:spPr>
        <p:txBody>
          <a:bodyPr anchor="ctr">
            <a:no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120DFF5-B64A-9744-4500-1D7BBA19BF1C}"/>
              </a:ext>
            </a:extLst>
          </p:cNvPr>
          <p:cNvSpPr>
            <a:spLocks noGrp="1"/>
          </p:cNvSpPr>
          <p:nvPr>
            <p:ph sz="half" idx="14" hasCustomPrompt="1"/>
          </p:nvPr>
        </p:nvSpPr>
        <p:spPr>
          <a:xfrm>
            <a:off x="7887107" y="3164867"/>
            <a:ext cx="3943627" cy="3032733"/>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a:xfrm>
            <a:off x="843986" y="6356350"/>
            <a:ext cx="4114800" cy="365125"/>
          </a:xfrm>
        </p:spPr>
        <p:txBody>
          <a:bodyPr/>
          <a:lstStyle>
            <a:lvl1pPr algn="l">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3" name="Graphic 12">
            <a:extLst>
              <a:ext uri="{FF2B5EF4-FFF2-40B4-BE49-F238E27FC236}">
                <a16:creationId xmlns:a16="http://schemas.microsoft.com/office/drawing/2014/main" id="{E0588715-35AD-8BE1-A5FC-E28BDD3854A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645" t="319" r="28732" b="73496"/>
          <a:stretch/>
        </p:blipFill>
        <p:spPr>
          <a:xfrm rot="10800000" flipH="1">
            <a:off x="6308436" y="-11"/>
            <a:ext cx="5883564" cy="236642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544E9C70-0200-3C21-7766-CB9EA5FBFA88}"/>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1" name="Straight Connector 10">
              <a:extLst>
                <a:ext uri="{FF2B5EF4-FFF2-40B4-BE49-F238E27FC236}">
                  <a16:creationId xmlns:a16="http://schemas.microsoft.com/office/drawing/2014/main" id="{1D5E4B16-2071-DEE9-BE53-F35AFBEFCA57}"/>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B2B071-0355-D550-18A8-9D515CA1698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a:xfrm>
            <a:off x="838200" y="353550"/>
            <a:ext cx="10515600" cy="1325563"/>
          </a:xfrm>
        </p:spPr>
        <p:txBody>
          <a:bodyPr anchor="b">
            <a:normAutofit/>
          </a:bodyPr>
          <a:lstStyle>
            <a:lvl1pPr algn="ctr">
              <a:defRPr lang="en-US" sz="2800" kern="1200" spc="150" baseline="0" dirty="0">
                <a:solidFill>
                  <a:schemeClr val="tx1"/>
                </a:solidFill>
                <a:latin typeface="+mj-lt"/>
                <a:ea typeface="+mj-ea"/>
                <a:cs typeface="+mj-cs"/>
              </a:defRPr>
            </a:lvl1pPr>
          </a:lstStyle>
          <a:p>
            <a:r>
              <a:rPr lang="en-US" dirty="0"/>
              <a:t>CLICK TO add title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570963"/>
          </a:xfrm>
        </p:spPr>
        <p:txBody>
          <a:bodyPr>
            <a:normAutofit/>
          </a:bodyPr>
          <a:lstStyle>
            <a:lvl1pPr marL="0" indent="0" algn="ctr">
              <a:buNone/>
              <a:defRPr sz="2000"/>
            </a:lvl1pPr>
          </a:lstStyle>
          <a:p>
            <a:r>
              <a:rPr lang="en-US" dirty="0"/>
              <a:t>Click icon to add table</a:t>
            </a:r>
          </a:p>
        </p:txBody>
      </p:sp>
      <p:sp>
        <p:nvSpPr>
          <p:cNvPr id="6" name="Footer Placeholder 4">
            <a:extLst>
              <a:ext uri="{FF2B5EF4-FFF2-40B4-BE49-F238E27FC236}">
                <a16:creationId xmlns:a16="http://schemas.microsoft.com/office/drawing/2014/main" id="{BFB554B2-4C33-2975-9F27-94B8AE71DF13}"/>
              </a:ext>
            </a:extLst>
          </p:cNvPr>
          <p:cNvSpPr>
            <a:spLocks noGrp="1"/>
          </p:cNvSpPr>
          <p:nvPr>
            <p:ph type="ftr" sz="quarter" idx="11"/>
          </p:nvPr>
        </p:nvSpPr>
        <p:spPr>
          <a:xfrm>
            <a:off x="838200" y="6356349"/>
            <a:ext cx="3819228" cy="365125"/>
          </a:xfrm>
        </p:spPr>
        <p:txBody>
          <a:bodyPr/>
          <a:lstStyle>
            <a:lvl1pPr algn="l">
              <a:defRPr sz="900"/>
            </a:lvl1pPr>
          </a:lstStyle>
          <a:p>
            <a:r>
              <a:rPr lang="en-US" dirty="0"/>
              <a:t>PRESENTATION TITLE</a:t>
            </a:r>
          </a:p>
        </p:txBody>
      </p:sp>
      <p:sp>
        <p:nvSpPr>
          <p:cNvPr id="7" name="Slide Number Placeholder 5">
            <a:extLst>
              <a:ext uri="{FF2B5EF4-FFF2-40B4-BE49-F238E27FC236}">
                <a16:creationId xmlns:a16="http://schemas.microsoft.com/office/drawing/2014/main" id="{503C6776-E983-2BA3-1054-75996FE0FD22}"/>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hasCustomPrompt="1"/>
          </p:nvPr>
        </p:nvSpPr>
        <p:spPr>
          <a:xfrm>
            <a:off x="4267200" y="3238103"/>
            <a:ext cx="4179570" cy="2850181"/>
          </a:xfrm>
        </p:spPr>
        <p:txBody>
          <a:bodyPr>
            <a:normAutofit/>
          </a:bodyPr>
          <a:lstStyle>
            <a:lvl1pPr marL="0" indent="0" algn="l">
              <a:lnSpc>
                <a:spcPct val="150000"/>
              </a:lnSpc>
              <a:buNone/>
              <a:defRPr sz="18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6" name="Graphic 5">
            <a:extLst>
              <a:ext uri="{FF2B5EF4-FFF2-40B4-BE49-F238E27FC236}">
                <a16:creationId xmlns:a16="http://schemas.microsoft.com/office/drawing/2014/main" id="{ED3361C9-310A-4255-A94E-B77588962D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4267200" y="6356350"/>
            <a:ext cx="4179570" cy="365125"/>
          </a:xfrm>
        </p:spPr>
        <p:txBody>
          <a:bodyPr/>
          <a:lstStyle>
            <a:lvl1pPr algn="l">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4229100" y="0"/>
            <a:ext cx="7962901"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dirty="0"/>
              <a:t>CLICK TO add title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hasCustomPrompt="1"/>
          </p:nvPr>
        </p:nvSpPr>
        <p:spPr>
          <a:xfrm>
            <a:off x="1333500" y="2674013"/>
            <a:ext cx="2895600" cy="3269589"/>
          </a:xfrm>
        </p:spPr>
        <p:txBody>
          <a:bodyPr>
            <a:normAutofit/>
          </a:bodyPr>
          <a:lstStyle>
            <a:lvl1pPr marL="0" indent="0">
              <a:lnSpc>
                <a:spcPct val="140000"/>
              </a:lnSpc>
              <a:spcBef>
                <a:spcPts val="1000"/>
              </a:spcBef>
              <a:buNone/>
              <a:defRPr sz="1800">
                <a:solidFill>
                  <a:schemeClr val="bg1"/>
                </a:solidFill>
              </a:defRPr>
            </a:lvl1pPr>
            <a:lvl2pPr marL="457200" indent="0">
              <a:lnSpc>
                <a:spcPct val="140000"/>
              </a:lnSpc>
              <a:spcBef>
                <a:spcPts val="1000"/>
              </a:spcBef>
              <a:buNone/>
              <a:defRPr sz="1800">
                <a:solidFill>
                  <a:schemeClr val="bg1"/>
                </a:solidFill>
              </a:defRPr>
            </a:lvl2pPr>
            <a:lvl3pPr marL="914400" indent="0">
              <a:lnSpc>
                <a:spcPct val="140000"/>
              </a:lnSpc>
              <a:spcBef>
                <a:spcPts val="1000"/>
              </a:spcBef>
              <a:buNone/>
              <a:defRPr sz="1800">
                <a:solidFill>
                  <a:schemeClr val="bg1"/>
                </a:solidFill>
              </a:defRPr>
            </a:lvl3pPr>
            <a:lvl4pPr marL="1371600" indent="0">
              <a:lnSpc>
                <a:spcPct val="140000"/>
              </a:lnSpc>
              <a:spcBef>
                <a:spcPts val="1000"/>
              </a:spcBef>
              <a:buNone/>
              <a:defRPr sz="1800">
                <a:solidFill>
                  <a:schemeClr val="bg1"/>
                </a:solidFill>
              </a:defRPr>
            </a:lvl4pPr>
            <a:lvl5pPr marL="1828800" indent="0">
              <a:lnSpc>
                <a:spcPct val="140000"/>
              </a:lnSpc>
              <a:spcBef>
                <a:spcPts val="1000"/>
              </a:spcBef>
              <a:buNone/>
              <a:defRPr sz="18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018"/>
            <a:ext cx="4179570" cy="3377354"/>
          </a:xfrm>
        </p:spPr>
        <p:txBody>
          <a:bodyPr anchor="b">
            <a:noAutofit/>
          </a:bodyPr>
          <a:lstStyle>
            <a:lvl1pPr algn="l">
              <a:defRPr sz="3600" spc="150" baseline="0">
                <a:solidFill>
                  <a:schemeClr val="tx1"/>
                </a:solidFill>
              </a:defRPr>
            </a:lvl1pPr>
          </a:lstStyle>
          <a:p>
            <a:r>
              <a:rPr lang="en-US" dirty="0"/>
              <a:t>CLICK TO add title</a:t>
            </a:r>
          </a:p>
        </p:txBody>
      </p:sp>
      <p:grpSp>
        <p:nvGrpSpPr>
          <p:cNvPr id="4" name="Group 3">
            <a:extLst>
              <a:ext uri="{FF2B5EF4-FFF2-40B4-BE49-F238E27FC236}">
                <a16:creationId xmlns:a16="http://schemas.microsoft.com/office/drawing/2014/main" id="{4A96E214-6A61-C8A7-B1DB-C8C260C13441}"/>
              </a:ext>
              <a:ext uri="{C183D7F6-B498-43B3-948B-1728B52AA6E4}">
                <adec:decorative xmlns:adec="http://schemas.microsoft.com/office/drawing/2017/decorative" val="1"/>
              </a:ext>
            </a:extLst>
          </p:cNvPr>
          <p:cNvGrpSpPr/>
          <p:nvPr userDrawn="1"/>
        </p:nvGrpSpPr>
        <p:grpSpPr>
          <a:xfrm>
            <a:off x="0" y="0"/>
            <a:ext cx="6557818" cy="6858000"/>
            <a:chOff x="0" y="0"/>
            <a:chExt cx="4762501" cy="5186363"/>
          </a:xfrm>
        </p:grpSpPr>
        <p:cxnSp>
          <p:nvCxnSpPr>
            <p:cNvPr id="5" name="Straight Connector 4">
              <a:extLst>
                <a:ext uri="{FF2B5EF4-FFF2-40B4-BE49-F238E27FC236}">
                  <a16:creationId xmlns:a16="http://schemas.microsoft.com/office/drawing/2014/main" id="{A18BC1BC-99D6-D9F4-19F9-AAE722E2AE61}"/>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816F797-248B-2C75-29B9-DB65A809D47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250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87680"/>
            <a:ext cx="4179570" cy="3376691"/>
          </a:xfrm>
        </p:spPr>
        <p:txBody>
          <a:bodyPr anchor="b">
            <a:noAutofit/>
          </a:bodyPr>
          <a:lstStyle>
            <a:lvl1pPr algn="l">
              <a:defRPr sz="3600" spc="150" baseline="0">
                <a:solidFill>
                  <a:schemeClr val="bg1"/>
                </a:solidFill>
              </a:defRPr>
            </a:lvl1pPr>
          </a:lstStyle>
          <a:p>
            <a:r>
              <a:rPr lang="en-US" dirty="0"/>
              <a:t>CLICK TO add title</a:t>
            </a:r>
          </a:p>
        </p:txBody>
      </p:sp>
      <p:cxnSp>
        <p:nvCxnSpPr>
          <p:cNvPr id="7" name="Straight Connector 6">
            <a:extLst>
              <a:ext uri="{FF2B5EF4-FFF2-40B4-BE49-F238E27FC236}">
                <a16:creationId xmlns:a16="http://schemas.microsoft.com/office/drawing/2014/main" id="{5D8E94DD-0F7B-3F92-58EA-5F06D557BF40}"/>
              </a:ext>
              <a:ext uri="{C183D7F6-B498-43B3-948B-1728B52AA6E4}">
                <adec:decorative xmlns:adec="http://schemas.microsoft.com/office/drawing/2017/decorative" val="1"/>
              </a:ext>
            </a:extLst>
          </p:cNvPr>
          <p:cNvCxnSpPr>
            <a:cxnSpLocks/>
          </p:cNvCxnSpPr>
          <p:nvPr userDrawn="1"/>
        </p:nvCxnSpPr>
        <p:spPr>
          <a:xfrm>
            <a:off x="3990667" y="0"/>
            <a:ext cx="1126278" cy="251229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Picture Placeholder 8">
            <a:extLst>
              <a:ext uri="{FF2B5EF4-FFF2-40B4-BE49-F238E27FC236}">
                <a16:creationId xmlns:a16="http://schemas.microsoft.com/office/drawing/2014/main" id="{419F5397-34DB-BC88-ADF5-AA470A06FE50}"/>
              </a:ext>
            </a:extLst>
          </p:cNvPr>
          <p:cNvSpPr>
            <a:spLocks noGrp="1"/>
          </p:cNvSpPr>
          <p:nvPr>
            <p:ph type="pic" sz="quarter" idx="10"/>
          </p:nvPr>
        </p:nvSpPr>
        <p:spPr>
          <a:xfrm>
            <a:off x="0" y="-5080"/>
            <a:ext cx="6576291" cy="6872605"/>
          </a:xfrm>
          <a:custGeom>
            <a:avLst/>
            <a:gdLst>
              <a:gd name="connsiteX0" fmla="*/ 0 w 6576291"/>
              <a:gd name="connsiteY0" fmla="*/ 0 h 6867525"/>
              <a:gd name="connsiteX1" fmla="*/ 6576291 w 6576291"/>
              <a:gd name="connsiteY1" fmla="*/ 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044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 name="connsiteX0" fmla="*/ 0 w 6576291"/>
              <a:gd name="connsiteY0" fmla="*/ 0 h 6867525"/>
              <a:gd name="connsiteX1" fmla="*/ 3624811 w 6576291"/>
              <a:gd name="connsiteY1" fmla="*/ 10160 h 6867525"/>
              <a:gd name="connsiteX2" fmla="*/ 6576291 w 6576291"/>
              <a:gd name="connsiteY2" fmla="*/ 6867525 h 6867525"/>
              <a:gd name="connsiteX3" fmla="*/ 0 w 6576291"/>
              <a:gd name="connsiteY3" fmla="*/ 6867525 h 6867525"/>
              <a:gd name="connsiteX4" fmla="*/ 0 w 6576291"/>
              <a:gd name="connsiteY4" fmla="*/ 0 h 6867525"/>
              <a:gd name="connsiteX0" fmla="*/ 0 w 6576291"/>
              <a:gd name="connsiteY0" fmla="*/ 5080 h 6872605"/>
              <a:gd name="connsiteX1" fmla="*/ 3629891 w 6576291"/>
              <a:gd name="connsiteY1" fmla="*/ 0 h 6872605"/>
              <a:gd name="connsiteX2" fmla="*/ 6576291 w 6576291"/>
              <a:gd name="connsiteY2" fmla="*/ 6872605 h 6872605"/>
              <a:gd name="connsiteX3" fmla="*/ 0 w 6576291"/>
              <a:gd name="connsiteY3" fmla="*/ 6872605 h 6872605"/>
              <a:gd name="connsiteX4" fmla="*/ 0 w 6576291"/>
              <a:gd name="connsiteY4" fmla="*/ 5080 h 68726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76291" h="6872605">
                <a:moveTo>
                  <a:pt x="0" y="5080"/>
                </a:moveTo>
                <a:lnTo>
                  <a:pt x="3629891" y="0"/>
                </a:lnTo>
                <a:lnTo>
                  <a:pt x="6576291" y="6872605"/>
                </a:lnTo>
                <a:lnTo>
                  <a:pt x="0" y="6872605"/>
                </a:lnTo>
                <a:lnTo>
                  <a:pt x="0" y="5080"/>
                </a:lnTo>
                <a:close/>
              </a:path>
            </a:pathLst>
          </a:custGeom>
        </p:spPr>
        <p:txBody>
          <a:bodyPr lIns="182880" tIns="182880" bIns="91440">
            <a:normAutofit/>
          </a:bodyPr>
          <a:lstStyle>
            <a:lvl1pPr marL="0" indent="0">
              <a:buNone/>
              <a:defRPr sz="2000">
                <a:solidFill>
                  <a:schemeClr val="bg1"/>
                </a:solidFill>
              </a:defRPr>
            </a:lvl1pPr>
          </a:lstStyle>
          <a:p>
            <a:r>
              <a:rPr lang="en-US" dirty="0"/>
              <a:t>Click icon to add picture</a:t>
            </a:r>
          </a:p>
        </p:txBody>
      </p:sp>
    </p:spTree>
    <p:extLst>
      <p:ext uri="{BB962C8B-B14F-4D97-AF65-F5344CB8AC3E}">
        <p14:creationId xmlns:p14="http://schemas.microsoft.com/office/powerpoint/2010/main" val="375401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22318" y="268360"/>
            <a:ext cx="7288282" cy="2121177"/>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Content Placeholder 3">
            <a:extLst>
              <a:ext uri="{FF2B5EF4-FFF2-40B4-BE49-F238E27FC236}">
                <a16:creationId xmlns:a16="http://schemas.microsoft.com/office/drawing/2014/main" id="{EAC9D25F-5B3D-F5B2-5D02-C6BC6AA8987B}"/>
              </a:ext>
            </a:extLst>
          </p:cNvPr>
          <p:cNvSpPr>
            <a:spLocks noGrp="1"/>
          </p:cNvSpPr>
          <p:nvPr>
            <p:ph sz="half" idx="2" hasCustomPrompt="1"/>
          </p:nvPr>
        </p:nvSpPr>
        <p:spPr>
          <a:xfrm>
            <a:off x="1322388" y="2763078"/>
            <a:ext cx="7288212" cy="3407051"/>
          </a:xfrm>
        </p:spPr>
        <p:txBody>
          <a:bodyPr>
            <a:normAutofit/>
          </a:bodyPr>
          <a:lstStyle>
            <a:lvl1pPr marL="0" indent="0">
              <a:lnSpc>
                <a:spcPct val="100000"/>
              </a:lnSpc>
              <a:buFont typeface="Arial" panose="020B0604020202020204" pitchFamily="34" charset="0"/>
              <a:buNone/>
              <a:defRPr sz="1800" b="1"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18E16CF1-2502-F2F0-2C27-2DD7979033E2}"/>
              </a:ext>
              <a:ext uri="{C183D7F6-B498-43B3-948B-1728B52AA6E4}">
                <adec:decorative xmlns:adec="http://schemas.microsoft.com/office/drawing/2017/decorative" val="1"/>
              </a:ext>
            </a:extLst>
          </p:cNvPr>
          <p:cNvGrpSpPr/>
          <p:nvPr userDrawn="1"/>
        </p:nvGrpSpPr>
        <p:grpSpPr>
          <a:xfrm>
            <a:off x="9096374" y="-25401"/>
            <a:ext cx="3095625" cy="6883401"/>
            <a:chOff x="9096375" y="-25401"/>
            <a:chExt cx="3095625" cy="6883401"/>
          </a:xfrm>
        </p:grpSpPr>
        <p:cxnSp>
          <p:nvCxnSpPr>
            <p:cNvPr id="10" name="Straight Connector 9">
              <a:extLst>
                <a:ext uri="{FF2B5EF4-FFF2-40B4-BE49-F238E27FC236}">
                  <a16:creationId xmlns:a16="http://schemas.microsoft.com/office/drawing/2014/main" id="{6322A6FB-333C-65AE-23D8-08BCEA174D43}"/>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2BB247-4598-A983-DEBF-6F042C1DB0BC}"/>
                </a:ext>
              </a:extLst>
            </p:cNvPr>
            <p:cNvCxnSpPr>
              <a:cxnSpLocks/>
            </p:cNvCxnSpPr>
            <p:nvPr userDrawn="1"/>
          </p:nvCxnSpPr>
          <p:spPr>
            <a:xfrm flipH="1">
              <a:off x="9381744" y="-25401"/>
              <a:ext cx="2810256" cy="68834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a:extLst>
              <a:ext uri="{FF2B5EF4-FFF2-40B4-BE49-F238E27FC236}">
                <a16:creationId xmlns:a16="http://schemas.microsoft.com/office/drawing/2014/main" id="{34E84FEE-D475-A71D-7996-5925602ECF9A}"/>
              </a:ext>
              <a:ext uri="{C183D7F6-B498-43B3-948B-1728B52AA6E4}">
                <adec:decorative xmlns:adec="http://schemas.microsoft.com/office/drawing/2017/decorative" val="1"/>
              </a:ext>
            </a:extLst>
          </p:cNvPr>
          <p:cNvCxnSpPr>
            <a:cxnSpLocks/>
          </p:cNvCxnSpPr>
          <p:nvPr userDrawn="1"/>
        </p:nvCxnSpPr>
        <p:spPr>
          <a:xfrm rot="10800000" flipH="1">
            <a:off x="-1" y="-25403"/>
            <a:ext cx="1210573" cy="2048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ooter Placeholder 4">
            <a:extLst>
              <a:ext uri="{FF2B5EF4-FFF2-40B4-BE49-F238E27FC236}">
                <a16:creationId xmlns:a16="http://schemas.microsoft.com/office/drawing/2014/main" id="{7459776D-4049-CB00-C321-0627C169BC51}"/>
              </a:ext>
            </a:extLst>
          </p:cNvPr>
          <p:cNvSpPr>
            <a:spLocks noGrp="1"/>
          </p:cNvSpPr>
          <p:nvPr>
            <p:ph type="ftr" sz="quarter" idx="11"/>
          </p:nvPr>
        </p:nvSpPr>
        <p:spPr>
          <a:xfrm>
            <a:off x="1333500" y="6356349"/>
            <a:ext cx="3819228" cy="365125"/>
          </a:xfrm>
        </p:spPr>
        <p:txBody>
          <a:bodyPr/>
          <a:lstStyle>
            <a:lvl1pPr algn="l">
              <a:defRPr sz="900"/>
            </a:lvl1pPr>
          </a:lstStyle>
          <a:p>
            <a:r>
              <a:rPr lang="en-US" dirty="0"/>
              <a:t>PRESENTATION TITLE</a:t>
            </a:r>
          </a:p>
        </p:txBody>
      </p:sp>
      <p:sp>
        <p:nvSpPr>
          <p:cNvPr id="16" name="Slide Number Placeholder 5">
            <a:extLst>
              <a:ext uri="{FF2B5EF4-FFF2-40B4-BE49-F238E27FC236}">
                <a16:creationId xmlns:a16="http://schemas.microsoft.com/office/drawing/2014/main" id="{EDE114AF-34C6-A062-7340-858BC27DA264}"/>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424973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406400"/>
            <a:ext cx="4179570" cy="3457971"/>
          </a:xfrm>
        </p:spPr>
        <p:txBody>
          <a:bodyPr anchor="b">
            <a:noAutofit/>
          </a:bodyPr>
          <a:lstStyle>
            <a:lvl1pPr algn="l">
              <a:defRPr sz="3600" spc="150" baseline="0">
                <a:solidFill>
                  <a:schemeClr val="bg1"/>
                </a:solidFill>
              </a:defRPr>
            </a:lvl1pPr>
          </a:lstStyle>
          <a:p>
            <a:r>
              <a:rPr lang="en-US" dirty="0"/>
              <a:t>CLICK TO add title</a:t>
            </a:r>
          </a:p>
        </p:txBody>
      </p:sp>
      <p:pic>
        <p:nvPicPr>
          <p:cNvPr id="4" name="Graphic 3">
            <a:extLst>
              <a:ext uri="{FF2B5EF4-FFF2-40B4-BE49-F238E27FC236}">
                <a16:creationId xmlns:a16="http://schemas.microsoft.com/office/drawing/2014/main" id="{5E045004-3604-59DC-13E0-7A0B2DF78C4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44032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1">
    <p:bg>
      <p:bgPr>
        <a:solidFill>
          <a:schemeClr val="accent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55F7B05-9431-1FBA-415D-6CF2DF562B97}"/>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093633" cy="3912394"/>
          </a:xfrm>
          <a:prstGeom prst="rect">
            <a:avLst/>
          </a:prstGeom>
        </p:spPr>
      </p:pic>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568961"/>
            <a:ext cx="8420100"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97255"/>
            <a:ext cx="3924300"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7" name="Content Placeholder 3">
            <a:extLst>
              <a:ext uri="{FF2B5EF4-FFF2-40B4-BE49-F238E27FC236}">
                <a16:creationId xmlns:a16="http://schemas.microsoft.com/office/drawing/2014/main" id="{07FF22E3-5928-787E-B062-FA18127D3BD9}"/>
              </a:ext>
            </a:extLst>
          </p:cNvPr>
          <p:cNvSpPr>
            <a:spLocks noGrp="1"/>
          </p:cNvSpPr>
          <p:nvPr>
            <p:ph sz="half" idx="13" hasCustomPrompt="1"/>
          </p:nvPr>
        </p:nvSpPr>
        <p:spPr>
          <a:xfrm>
            <a:off x="2933700" y="3251596"/>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97255"/>
            <a:ext cx="3943627" cy="464499"/>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9" name="Content Placeholder 3">
            <a:extLst>
              <a:ext uri="{FF2B5EF4-FFF2-40B4-BE49-F238E27FC236}">
                <a16:creationId xmlns:a16="http://schemas.microsoft.com/office/drawing/2014/main" id="{178E4D0B-96F1-45F3-6B2A-5FA31A37257F}"/>
              </a:ext>
            </a:extLst>
          </p:cNvPr>
          <p:cNvSpPr>
            <a:spLocks noGrp="1"/>
          </p:cNvSpPr>
          <p:nvPr>
            <p:ph sz="half" idx="14" hasCustomPrompt="1"/>
          </p:nvPr>
        </p:nvSpPr>
        <p:spPr>
          <a:xfrm>
            <a:off x="7410173" y="3251595"/>
            <a:ext cx="3943627" cy="3234264"/>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a:extLst>
              <a:ext uri="{FF2B5EF4-FFF2-40B4-BE49-F238E27FC236}">
                <a16:creationId xmlns:a16="http://schemas.microsoft.com/office/drawing/2014/main" id="{5F41582C-9AD2-F126-40F3-D43E77D158C8}"/>
              </a:ext>
            </a:extLst>
          </p:cNvPr>
          <p:cNvSpPr>
            <a:spLocks noGrp="1"/>
          </p:cNvSpPr>
          <p:nvPr>
            <p:ph type="ftr" sz="quarter" idx="11"/>
          </p:nvPr>
        </p:nvSpPr>
        <p:spPr>
          <a:xfrm>
            <a:off x="2969260" y="6356349"/>
            <a:ext cx="3819228" cy="365125"/>
          </a:xfrm>
        </p:spPr>
        <p:txBody>
          <a:bodyPr/>
          <a:lstStyle>
            <a:lvl1pPr algn="l">
              <a:defRPr sz="900"/>
            </a:lvl1pPr>
          </a:lstStyle>
          <a:p>
            <a:r>
              <a:rPr lang="en-US" dirty="0"/>
              <a:t>PRESENTATION TITLE</a:t>
            </a:r>
          </a:p>
        </p:txBody>
      </p:sp>
      <p:sp>
        <p:nvSpPr>
          <p:cNvPr id="14" name="Slide Number Placeholder 5">
            <a:extLst>
              <a:ext uri="{FF2B5EF4-FFF2-40B4-BE49-F238E27FC236}">
                <a16:creationId xmlns:a16="http://schemas.microsoft.com/office/drawing/2014/main" id="{341F76B1-7BEF-7A88-1394-1164BFF082E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401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341120" y="558801"/>
            <a:ext cx="9953308" cy="1780860"/>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grpSp>
        <p:nvGrpSpPr>
          <p:cNvPr id="10" name="Group 9">
            <a:extLst>
              <a:ext uri="{FF2B5EF4-FFF2-40B4-BE49-F238E27FC236}">
                <a16:creationId xmlns:a16="http://schemas.microsoft.com/office/drawing/2014/main" id="{6A217F83-0BDB-C70B-29FE-2651DE191533}"/>
              </a:ext>
              <a:ext uri="{C183D7F6-B498-43B3-948B-1728B52AA6E4}">
                <adec:decorative xmlns:adec="http://schemas.microsoft.com/office/drawing/2017/decorative" val="1"/>
              </a:ext>
            </a:extLst>
          </p:cNvPr>
          <p:cNvGrpSpPr/>
          <p:nvPr userDrawn="1"/>
        </p:nvGrpSpPr>
        <p:grpSpPr>
          <a:xfrm>
            <a:off x="4429817" y="0"/>
            <a:ext cx="7762183" cy="2754814"/>
            <a:chOff x="7334250" y="0"/>
            <a:chExt cx="4857750" cy="1724025"/>
          </a:xfrm>
        </p:grpSpPr>
        <p:cxnSp>
          <p:nvCxnSpPr>
            <p:cNvPr id="11" name="Straight Connector 10">
              <a:extLst>
                <a:ext uri="{FF2B5EF4-FFF2-40B4-BE49-F238E27FC236}">
                  <a16:creationId xmlns:a16="http://schemas.microsoft.com/office/drawing/2014/main" id="{E0C62368-3F79-C078-7086-B23D2F5A09F8}"/>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09BDD71-BF2E-BDB0-A625-D8371AEA1CAB}"/>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Text Placeholder 2">
            <a:extLst>
              <a:ext uri="{FF2B5EF4-FFF2-40B4-BE49-F238E27FC236}">
                <a16:creationId xmlns:a16="http://schemas.microsoft.com/office/drawing/2014/main" id="{83354B96-CD25-BE1C-8CA2-3825F820B759}"/>
              </a:ext>
            </a:extLst>
          </p:cNvPr>
          <p:cNvSpPr>
            <a:spLocks noGrp="1"/>
          </p:cNvSpPr>
          <p:nvPr>
            <p:ph type="body" idx="1" hasCustomPrompt="1"/>
          </p:nvPr>
        </p:nvSpPr>
        <p:spPr>
          <a:xfrm>
            <a:off x="1341120" y="2960877"/>
            <a:ext cx="2722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 name="Content Placeholder 3">
            <a:extLst>
              <a:ext uri="{FF2B5EF4-FFF2-40B4-BE49-F238E27FC236}">
                <a16:creationId xmlns:a16="http://schemas.microsoft.com/office/drawing/2014/main" id="{CDD81865-54C7-7674-4B2E-041D05C1D146}"/>
              </a:ext>
            </a:extLst>
          </p:cNvPr>
          <p:cNvSpPr>
            <a:spLocks noGrp="1"/>
          </p:cNvSpPr>
          <p:nvPr>
            <p:ph sz="half" idx="15" hasCustomPrompt="1"/>
          </p:nvPr>
        </p:nvSpPr>
        <p:spPr>
          <a:xfrm>
            <a:off x="1341120" y="3392035"/>
            <a:ext cx="2722880" cy="2907164"/>
          </a:xfrm>
        </p:spPr>
        <p:txBody>
          <a:bodyPr tIns="0">
            <a:normAutofit/>
          </a:bodyPr>
          <a:lstStyle>
            <a:lvl1pPr marL="283464" indent="-283464">
              <a:lnSpc>
                <a:spcPct val="100000"/>
              </a:lnSpc>
              <a:buFont typeface="+mj-lt"/>
              <a:buAutoNum type="arabicPeriod"/>
              <a:defRPr sz="1800" b="0" spc="50" baseline="0"/>
            </a:lvl1pPr>
            <a:lvl2pPr marL="566928" indent="-342900">
              <a:lnSpc>
                <a:spcPct val="100000"/>
              </a:lnSpc>
              <a:spcBef>
                <a:spcPts val="1000"/>
              </a:spcBef>
              <a:buFont typeface="+mj-lt"/>
              <a:buAutoNum type="alphaLcPeriod"/>
              <a:defRPr sz="1800" spc="50" baseline="0"/>
            </a:lvl2pPr>
            <a:lvl3pPr marL="850392" indent="-342900">
              <a:lnSpc>
                <a:spcPct val="100000"/>
              </a:lnSpc>
              <a:spcBef>
                <a:spcPts val="1000"/>
              </a:spcBef>
              <a:buFont typeface="+mj-lt"/>
              <a:buAutoNum type="arabicParenR"/>
              <a:defRPr sz="1800" spc="50" baseline="0"/>
            </a:lvl3pPr>
            <a:lvl4pPr marL="1042416" indent="-342900">
              <a:lnSpc>
                <a:spcPct val="100000"/>
              </a:lnSpc>
              <a:spcBef>
                <a:spcPts val="1000"/>
              </a:spcBef>
              <a:buFont typeface="+mj-lt"/>
              <a:buAutoNum type="alphaLcParenR"/>
              <a:defRPr sz="1800" spc="50" baseline="0"/>
            </a:lvl4pPr>
            <a:lvl5pPr marL="1074420" indent="-400050">
              <a:lnSpc>
                <a:spcPct val="100000"/>
              </a:lnSpc>
              <a:spcBef>
                <a:spcPts val="1000"/>
              </a:spcBef>
              <a:buFont typeface="+mj-lt"/>
              <a:buAutoNum type="romanLcPeriod"/>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p:txBody>
      </p:sp>
      <p:sp>
        <p:nvSpPr>
          <p:cNvPr id="17" name="Text Placeholder 2">
            <a:extLst>
              <a:ext uri="{FF2B5EF4-FFF2-40B4-BE49-F238E27FC236}">
                <a16:creationId xmlns:a16="http://schemas.microsoft.com/office/drawing/2014/main" id="{6F39BA57-7F1C-623F-BC7F-B689C5AC33EA}"/>
              </a:ext>
            </a:extLst>
          </p:cNvPr>
          <p:cNvSpPr>
            <a:spLocks noGrp="1"/>
          </p:cNvSpPr>
          <p:nvPr>
            <p:ph type="body" idx="10" hasCustomPrompt="1"/>
          </p:nvPr>
        </p:nvSpPr>
        <p:spPr>
          <a:xfrm>
            <a:off x="4754881" y="2960877"/>
            <a:ext cx="5516880" cy="351284"/>
          </a:xfrm>
        </p:spPr>
        <p:txBody>
          <a:bodyPr anchor="t">
            <a:normAutofit/>
          </a:bodyPr>
          <a:lstStyle>
            <a:lvl1pPr marL="0" indent="0">
              <a:buNone/>
              <a:defRPr lang="en-US" sz="1800" b="1" kern="1200" spc="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3" name="Content Placeholder 3">
            <a:extLst>
              <a:ext uri="{FF2B5EF4-FFF2-40B4-BE49-F238E27FC236}">
                <a16:creationId xmlns:a16="http://schemas.microsoft.com/office/drawing/2014/main" id="{94BF07A4-5A33-0B3C-A378-AB2435F1D5FF}"/>
              </a:ext>
            </a:extLst>
          </p:cNvPr>
          <p:cNvSpPr>
            <a:spLocks noGrp="1"/>
          </p:cNvSpPr>
          <p:nvPr>
            <p:ph sz="half" idx="14" hasCustomPrompt="1"/>
          </p:nvPr>
        </p:nvSpPr>
        <p:spPr>
          <a:xfrm>
            <a:off x="4754881" y="3324859"/>
            <a:ext cx="5506720" cy="3031489"/>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43000"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Footer Placeholder 4">
            <a:extLst>
              <a:ext uri="{FF2B5EF4-FFF2-40B4-BE49-F238E27FC236}">
                <a16:creationId xmlns:a16="http://schemas.microsoft.com/office/drawing/2014/main" id="{63DC63A6-41FE-6C2D-9A53-0AE4A6DBF39B}"/>
              </a:ext>
            </a:extLst>
          </p:cNvPr>
          <p:cNvSpPr>
            <a:spLocks noGrp="1"/>
          </p:cNvSpPr>
          <p:nvPr>
            <p:ph type="ftr" sz="quarter" idx="12"/>
          </p:nvPr>
        </p:nvSpPr>
        <p:spPr>
          <a:xfrm>
            <a:off x="1333500" y="6356349"/>
            <a:ext cx="3819228" cy="365125"/>
          </a:xfrm>
        </p:spPr>
        <p:txBody>
          <a:bodyPr/>
          <a:lstStyle>
            <a:lvl1pPr algn="l">
              <a:defRPr sz="900"/>
            </a:lvl1pPr>
          </a:lstStyle>
          <a:p>
            <a:r>
              <a:rPr lang="en-US" dirty="0"/>
              <a:t>PRESENTATION TITLE</a:t>
            </a:r>
          </a:p>
        </p:txBody>
      </p:sp>
      <p:sp>
        <p:nvSpPr>
          <p:cNvPr id="20" name="Slide Number Placeholder 5">
            <a:extLst>
              <a:ext uri="{FF2B5EF4-FFF2-40B4-BE49-F238E27FC236}">
                <a16:creationId xmlns:a16="http://schemas.microsoft.com/office/drawing/2014/main" id="{0B5130EC-B05B-5489-FBEC-DBEB6D1E737D}"/>
              </a:ext>
            </a:extLst>
          </p:cNvPr>
          <p:cNvSpPr>
            <a:spLocks noGrp="1"/>
          </p:cNvSpPr>
          <p:nvPr>
            <p:ph type="sldNum" sz="quarter" idx="13"/>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11208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3B2CC92D-F90A-CB67-4860-D6939AC29566}"/>
              </a:ext>
              <a:ext uri="{C183D7F6-B498-43B3-948B-1728B52AA6E4}">
                <adec:decorative xmlns:adec="http://schemas.microsoft.com/office/drawing/2017/decorative" val="1"/>
              </a:ext>
            </a:extLst>
          </p:cNvPr>
          <p:cNvCxnSpPr>
            <a:cxnSpLocks/>
          </p:cNvCxnSpPr>
          <p:nvPr userDrawn="1"/>
        </p:nvCxnSpPr>
        <p:spPr>
          <a:xfrm flipH="1" flipV="1">
            <a:off x="3094182" y="0"/>
            <a:ext cx="1745673" cy="38977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4" y="1671639"/>
            <a:ext cx="5884027"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dirty="0"/>
              <a:t>CLICK TO add title</a:t>
            </a:r>
          </a:p>
        </p:txBody>
      </p:sp>
      <p:sp>
        <p:nvSpPr>
          <p:cNvPr id="13" name="Picture Placeholder 12">
            <a:extLst>
              <a:ext uri="{FF2B5EF4-FFF2-40B4-BE49-F238E27FC236}">
                <a16:creationId xmlns:a16="http://schemas.microsoft.com/office/drawing/2014/main" id="{4C376638-5C5B-8E5B-0C26-8F63B98EA417}"/>
              </a:ext>
            </a:extLst>
          </p:cNvPr>
          <p:cNvSpPr>
            <a:spLocks noGrp="1"/>
          </p:cNvSpPr>
          <p:nvPr>
            <p:ph type="pic" sz="quarter" idx="13"/>
          </p:nvPr>
        </p:nvSpPr>
        <p:spPr>
          <a:xfrm>
            <a:off x="-28230" y="-9144"/>
            <a:ext cx="5481955" cy="6876288"/>
          </a:xfrm>
          <a:custGeom>
            <a:avLst/>
            <a:gdLst>
              <a:gd name="connsiteX0" fmla="*/ 0 w 5476875"/>
              <a:gd name="connsiteY0" fmla="*/ 0 h 6858000"/>
              <a:gd name="connsiteX1" fmla="*/ 547687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0 w 5476875"/>
              <a:gd name="connsiteY0" fmla="*/ 0 h 6858000"/>
              <a:gd name="connsiteX1" fmla="*/ 2520315 w 5476875"/>
              <a:gd name="connsiteY1" fmla="*/ 0 h 6858000"/>
              <a:gd name="connsiteX2" fmla="*/ 5476875 w 5476875"/>
              <a:gd name="connsiteY2" fmla="*/ 6858000 h 6858000"/>
              <a:gd name="connsiteX3" fmla="*/ 0 w 5476875"/>
              <a:gd name="connsiteY3" fmla="*/ 6858000 h 6858000"/>
              <a:gd name="connsiteX4" fmla="*/ 0 w 5476875"/>
              <a:gd name="connsiteY4" fmla="*/ 0 h 6858000"/>
              <a:gd name="connsiteX0" fmla="*/ 5080 w 5481955"/>
              <a:gd name="connsiteY0" fmla="*/ 0 h 6858000"/>
              <a:gd name="connsiteX1" fmla="*/ 2525395 w 5481955"/>
              <a:gd name="connsiteY1" fmla="*/ 0 h 6858000"/>
              <a:gd name="connsiteX2" fmla="*/ 5481955 w 5481955"/>
              <a:gd name="connsiteY2" fmla="*/ 6858000 h 6858000"/>
              <a:gd name="connsiteX3" fmla="*/ 5080 w 5481955"/>
              <a:gd name="connsiteY3" fmla="*/ 6858000 h 6858000"/>
              <a:gd name="connsiteX4" fmla="*/ 0 w 5481955"/>
              <a:gd name="connsiteY4" fmla="*/ 4805680 h 6858000"/>
              <a:gd name="connsiteX5" fmla="*/ 5080 w 5481955"/>
              <a:gd name="connsiteY5" fmla="*/ 0 h 685800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80568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 name="connsiteX0" fmla="*/ 5080 w 5481955"/>
              <a:gd name="connsiteY0" fmla="*/ 0 h 6863080"/>
              <a:gd name="connsiteX1" fmla="*/ 2525395 w 5481955"/>
              <a:gd name="connsiteY1" fmla="*/ 0 h 6863080"/>
              <a:gd name="connsiteX2" fmla="*/ 5481955 w 5481955"/>
              <a:gd name="connsiteY2" fmla="*/ 6858000 h 6863080"/>
              <a:gd name="connsiteX3" fmla="*/ 899160 w 5481955"/>
              <a:gd name="connsiteY3" fmla="*/ 6863080 h 6863080"/>
              <a:gd name="connsiteX4" fmla="*/ 0 w 5481955"/>
              <a:gd name="connsiteY4" fmla="*/ 4759960 h 6863080"/>
              <a:gd name="connsiteX5" fmla="*/ 5080 w 5481955"/>
              <a:gd name="connsiteY5" fmla="*/ 0 h 68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1955" h="6863080">
                <a:moveTo>
                  <a:pt x="5080" y="0"/>
                </a:moveTo>
                <a:lnTo>
                  <a:pt x="2525395" y="0"/>
                </a:lnTo>
                <a:lnTo>
                  <a:pt x="5481955" y="6858000"/>
                </a:lnTo>
                <a:lnTo>
                  <a:pt x="899160" y="6863080"/>
                </a:lnTo>
                <a:cubicBezTo>
                  <a:pt x="506307" y="5933440"/>
                  <a:pt x="413173" y="5720080"/>
                  <a:pt x="0" y="4759960"/>
                </a:cubicBezTo>
                <a:cubicBezTo>
                  <a:pt x="1693" y="3158067"/>
                  <a:pt x="3387" y="1601893"/>
                  <a:pt x="5080" y="0"/>
                </a:cubicBezTo>
                <a:close/>
              </a:path>
            </a:pathLst>
          </a:custGeom>
        </p:spPr>
        <p:txBody>
          <a:bodyPr lIns="274320" tIns="91440" bIns="91440">
            <a:normAutofit/>
          </a:bodyPr>
          <a:lstStyle>
            <a:lvl1pPr marL="0" indent="0" algn="l">
              <a:buNone/>
              <a:defRPr sz="2000">
                <a:solidFill>
                  <a:schemeClr val="tx1"/>
                </a:solidFill>
              </a:defRPr>
            </a:lvl1pPr>
          </a:lstStyle>
          <a:p>
            <a:r>
              <a:rPr lang="en-US" dirty="0"/>
              <a:t>Click icon to add picture</a:t>
            </a:r>
          </a:p>
        </p:txBody>
      </p:sp>
      <p:sp>
        <p:nvSpPr>
          <p:cNvPr id="4" name="Footer Placeholder 4">
            <a:extLst>
              <a:ext uri="{FF2B5EF4-FFF2-40B4-BE49-F238E27FC236}">
                <a16:creationId xmlns:a16="http://schemas.microsoft.com/office/drawing/2014/main" id="{04569D00-2037-2A8D-943B-22FAC1C0B690}"/>
              </a:ext>
            </a:extLst>
          </p:cNvPr>
          <p:cNvSpPr>
            <a:spLocks noGrp="1"/>
          </p:cNvSpPr>
          <p:nvPr>
            <p:ph type="ftr" sz="quarter" idx="11"/>
          </p:nvPr>
        </p:nvSpPr>
        <p:spPr>
          <a:xfrm>
            <a:off x="825500" y="6356349"/>
            <a:ext cx="3819228" cy="365125"/>
          </a:xfrm>
        </p:spPr>
        <p:txBody>
          <a:bodyPr/>
          <a:lstStyle>
            <a:lvl1pPr algn="l">
              <a:defRPr sz="900"/>
            </a:lvl1pPr>
          </a:lstStyle>
          <a:p>
            <a:r>
              <a:rPr lang="en-US" dirty="0"/>
              <a:t>PRESENTATION TITLE</a:t>
            </a:r>
          </a:p>
        </p:txBody>
      </p:sp>
      <p:sp>
        <p:nvSpPr>
          <p:cNvPr id="5" name="Slide Number Placeholder 5">
            <a:extLst>
              <a:ext uri="{FF2B5EF4-FFF2-40B4-BE49-F238E27FC236}">
                <a16:creationId xmlns:a16="http://schemas.microsoft.com/office/drawing/2014/main" id="{75967A9D-0B53-4F3F-0872-495C23A33235}"/>
              </a:ext>
            </a:extLst>
          </p:cNvPr>
          <p:cNvSpPr>
            <a:spLocks noGrp="1"/>
          </p:cNvSpPr>
          <p:nvPr>
            <p:ph type="sldNum" sz="quarter" idx="12"/>
          </p:nvPr>
        </p:nvSpPr>
        <p:spPr>
          <a:xfrm>
            <a:off x="10373350" y="6356349"/>
            <a:ext cx="987552" cy="365125"/>
          </a:xfrm>
        </p:spPr>
        <p:txBody>
          <a:bodyPr/>
          <a:lstStyle>
            <a:lvl1pPr>
              <a:defRPr sz="900"/>
            </a:lvl1pPr>
          </a:lstStyle>
          <a:p>
            <a:fld id="{A49DFD55-3C28-40EF-9E31-A92D2E4017FF}" type="slidenum">
              <a:rPr lang="en-US" smtClean="0"/>
              <a:pPr/>
              <a:t>‹#›</a:t>
            </a:fld>
            <a:endParaRPr lang="en-US" dirty="0"/>
          </a:p>
        </p:txBody>
      </p:sp>
      <p:sp>
        <p:nvSpPr>
          <p:cNvPr id="8" name="Content Placeholder 3">
            <a:extLst>
              <a:ext uri="{FF2B5EF4-FFF2-40B4-BE49-F238E27FC236}">
                <a16:creationId xmlns:a16="http://schemas.microsoft.com/office/drawing/2014/main" id="{643B0E9A-A777-8745-6A36-0A79CB5E036B}"/>
              </a:ext>
            </a:extLst>
          </p:cNvPr>
          <p:cNvSpPr>
            <a:spLocks noGrp="1"/>
          </p:cNvSpPr>
          <p:nvPr>
            <p:ph sz="half" idx="14" hasCustomPrompt="1"/>
          </p:nvPr>
        </p:nvSpPr>
        <p:spPr>
          <a:xfrm>
            <a:off x="5453725" y="3660774"/>
            <a:ext cx="5907176" cy="2536826"/>
          </a:xfrm>
        </p:spPr>
        <p:txBody>
          <a:bodyPr tIns="0">
            <a:normAutofit/>
          </a:bodyPr>
          <a:lstStyle>
            <a:lvl1pPr marL="0" indent="0">
              <a:lnSpc>
                <a:spcPct val="100000"/>
              </a:lnSpc>
              <a:buFont typeface="Arial" panose="020B0604020202020204" pitchFamily="34" charset="0"/>
              <a:buNone/>
              <a:defRPr sz="1800" b="0" spc="50" baseline="0"/>
            </a:lvl1pPr>
            <a:lvl2pPr marL="283464" indent="-285750">
              <a:lnSpc>
                <a:spcPct val="100000"/>
              </a:lnSpc>
              <a:spcBef>
                <a:spcPts val="1000"/>
              </a:spcBef>
              <a:buFont typeface="Arial" panose="020B0604020202020204" pitchFamily="34" charset="0"/>
              <a:buChar char="•"/>
              <a:defRPr sz="1800" spc="50" baseline="0"/>
            </a:lvl2pPr>
            <a:lvl3pPr marL="566928" indent="-285750">
              <a:lnSpc>
                <a:spcPct val="100000"/>
              </a:lnSpc>
              <a:spcBef>
                <a:spcPts val="1000"/>
              </a:spcBef>
              <a:buFont typeface="Arial" panose="020B0604020202020204" pitchFamily="34" charset="0"/>
              <a:buChar char="•"/>
              <a:defRPr sz="1800" spc="50" baseline="0"/>
            </a:lvl3pPr>
            <a:lvl4pPr marL="859536" indent="-285750">
              <a:lnSpc>
                <a:spcPct val="100000"/>
              </a:lnSpc>
              <a:spcBef>
                <a:spcPts val="1000"/>
              </a:spcBef>
              <a:buFont typeface="Arial" panose="020B0604020202020204" pitchFamily="34" charset="0"/>
              <a:buChar char="•"/>
              <a:defRPr sz="1800" spc="50" baseline="0"/>
            </a:lvl4pPr>
            <a:lvl5pPr marL="1152144" indent="-285750">
              <a:lnSpc>
                <a:spcPct val="100000"/>
              </a:lnSpc>
              <a:spcBef>
                <a:spcPts val="1000"/>
              </a:spcBef>
              <a:buFont typeface="Arial" panose="020B0604020202020204" pitchFamily="34" charset="0"/>
              <a:buChar char="•"/>
              <a:defRPr sz="1800" spc="5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 id="2147483670" r:id="rId4"/>
    <p:sldLayoutId id="2147483651" r:id="rId5"/>
    <p:sldLayoutId id="2147483671" r:id="rId6"/>
    <p:sldLayoutId id="2147483672" r:id="rId7"/>
    <p:sldLayoutId id="2147483673" r:id="rId8"/>
    <p:sldLayoutId id="2147483664" r:id="rId9"/>
    <p:sldLayoutId id="2147483674" r:id="rId10"/>
    <p:sldLayoutId id="2147483653" r:id="rId11"/>
    <p:sldLayoutId id="2147483667" r:id="rId12"/>
    <p:sldLayoutId id="2147483665" r:id="rId13"/>
  </p:sldLayoutIdLst>
  <p:hf hdr="0" ftr="0" dt="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441918" y="3329790"/>
            <a:ext cx="4941771" cy="3200400"/>
          </a:xfrm>
        </p:spPr>
        <p:txBody>
          <a:bodyPr anchor="ctr"/>
          <a:lstStyle/>
          <a:p>
            <a:r>
              <a:rPr lang="en-US" dirty="0"/>
              <a:t>What a Judge Expects from a CASA Volunteer</a:t>
            </a:r>
            <a:br>
              <a:rPr lang="en-US" dirty="0"/>
            </a:br>
            <a:br>
              <a:rPr lang="en-US" dirty="0"/>
            </a:br>
            <a:r>
              <a:rPr lang="en-US" sz="1600" dirty="0"/>
              <a:t>Judge Jenifer K. Overmyer</a:t>
            </a:r>
            <a:br>
              <a:rPr lang="en-US" dirty="0"/>
            </a:br>
            <a:r>
              <a:rPr lang="en-US" sz="1600" dirty="0"/>
              <a:t>Ohio CASA Celebrate Kids! Conference</a:t>
            </a:r>
            <a:br>
              <a:rPr lang="en-US" sz="1800" dirty="0"/>
            </a:br>
            <a:r>
              <a:rPr lang="en-US" sz="1600" dirty="0"/>
              <a:t>September 24-26, 2025</a:t>
            </a:r>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82282-6084-6186-B491-9352C087F39E}"/>
              </a:ext>
            </a:extLst>
          </p:cNvPr>
          <p:cNvSpPr>
            <a:spLocks noGrp="1"/>
          </p:cNvSpPr>
          <p:nvPr>
            <p:ph type="title"/>
          </p:nvPr>
        </p:nvSpPr>
        <p:spPr/>
        <p:txBody>
          <a:bodyPr/>
          <a:lstStyle/>
          <a:p>
            <a:r>
              <a:rPr lang="en-US" dirty="0"/>
              <a:t>Gal report</a:t>
            </a:r>
          </a:p>
        </p:txBody>
      </p:sp>
      <p:sp>
        <p:nvSpPr>
          <p:cNvPr id="3" name="Text Placeholder 2">
            <a:extLst>
              <a:ext uri="{FF2B5EF4-FFF2-40B4-BE49-F238E27FC236}">
                <a16:creationId xmlns:a16="http://schemas.microsoft.com/office/drawing/2014/main" id="{15EB72A0-946E-540C-9438-E609B0B5096C}"/>
              </a:ext>
            </a:extLst>
          </p:cNvPr>
          <p:cNvSpPr>
            <a:spLocks noGrp="1"/>
          </p:cNvSpPr>
          <p:nvPr>
            <p:ph type="body" idx="1"/>
          </p:nvPr>
        </p:nvSpPr>
        <p:spPr/>
        <p:txBody>
          <a:bodyPr/>
          <a:lstStyle/>
          <a:p>
            <a:r>
              <a:rPr lang="en-US" dirty="0"/>
              <a:t>Sup.R. 48.06</a:t>
            </a:r>
          </a:p>
        </p:txBody>
      </p:sp>
      <p:sp>
        <p:nvSpPr>
          <p:cNvPr id="4" name="Content Placeholder 3">
            <a:extLst>
              <a:ext uri="{FF2B5EF4-FFF2-40B4-BE49-F238E27FC236}">
                <a16:creationId xmlns:a16="http://schemas.microsoft.com/office/drawing/2014/main" id="{8AF56DEC-E86D-9C99-D05A-E1865984D7A9}"/>
              </a:ext>
            </a:extLst>
          </p:cNvPr>
          <p:cNvSpPr>
            <a:spLocks noGrp="1"/>
          </p:cNvSpPr>
          <p:nvPr>
            <p:ph sz="half" idx="13"/>
          </p:nvPr>
        </p:nvSpPr>
        <p:spPr/>
        <p:txBody>
          <a:bodyPr>
            <a:normAutofit fontScale="92500" lnSpcReduction="20000"/>
          </a:bodyPr>
          <a:lstStyle/>
          <a:p>
            <a:r>
              <a:rPr lang="en-US" dirty="0"/>
              <a:t>* Written</a:t>
            </a:r>
          </a:p>
          <a:p>
            <a:r>
              <a:rPr lang="en-US" dirty="0"/>
              <a:t>* Timely</a:t>
            </a:r>
          </a:p>
          <a:p>
            <a:r>
              <a:rPr lang="en-US" dirty="0"/>
              <a:t>* Shall state that responsibilities have been met and shall detail the activities performed, hearings attended, persons interviewed, documents reviewed, experts consulted, and “all other” relevant information considered</a:t>
            </a:r>
          </a:p>
          <a:p>
            <a:r>
              <a:rPr lang="en-US" dirty="0"/>
              <a:t>* RECOMMENDATION</a:t>
            </a:r>
          </a:p>
          <a:p>
            <a:r>
              <a:rPr lang="en-US" dirty="0"/>
              <a:t>* Shall include “warning” </a:t>
            </a:r>
            <a:br>
              <a:rPr lang="en-US" dirty="0"/>
            </a:br>
            <a:r>
              <a:rPr lang="en-US" dirty="0"/>
              <a:t>(See Appendix C)</a:t>
            </a:r>
          </a:p>
          <a:p>
            <a:endParaRPr lang="en-US" dirty="0"/>
          </a:p>
          <a:p>
            <a:pPr marL="285750" indent="-285750">
              <a:buFont typeface="Arial" panose="020B0604020202020204" pitchFamily="34" charset="0"/>
              <a:buChar char="•"/>
            </a:pPr>
            <a:endParaRPr lang="en-US" dirty="0"/>
          </a:p>
          <a:p>
            <a:endParaRPr lang="en-US" dirty="0"/>
          </a:p>
          <a:p>
            <a:endParaRPr lang="en-US" dirty="0"/>
          </a:p>
        </p:txBody>
      </p:sp>
      <p:sp>
        <p:nvSpPr>
          <p:cNvPr id="5" name="Text Placeholder 4">
            <a:extLst>
              <a:ext uri="{FF2B5EF4-FFF2-40B4-BE49-F238E27FC236}">
                <a16:creationId xmlns:a16="http://schemas.microsoft.com/office/drawing/2014/main" id="{6A20221E-C0C9-74F4-B665-ED62D89A0C8D}"/>
              </a:ext>
            </a:extLst>
          </p:cNvPr>
          <p:cNvSpPr>
            <a:spLocks noGrp="1"/>
          </p:cNvSpPr>
          <p:nvPr>
            <p:ph type="body" sz="quarter" idx="3"/>
          </p:nvPr>
        </p:nvSpPr>
        <p:spPr/>
        <p:txBody>
          <a:bodyPr/>
          <a:lstStyle/>
          <a:p>
            <a:r>
              <a:rPr lang="en-US" dirty="0"/>
              <a:t>Comments</a:t>
            </a:r>
          </a:p>
        </p:txBody>
      </p:sp>
      <p:sp>
        <p:nvSpPr>
          <p:cNvPr id="6" name="Content Placeholder 5">
            <a:extLst>
              <a:ext uri="{FF2B5EF4-FFF2-40B4-BE49-F238E27FC236}">
                <a16:creationId xmlns:a16="http://schemas.microsoft.com/office/drawing/2014/main" id="{9D477CBF-DFB2-40EB-DB65-138C2F53FDB7}"/>
              </a:ext>
            </a:extLst>
          </p:cNvPr>
          <p:cNvSpPr>
            <a:spLocks noGrp="1"/>
          </p:cNvSpPr>
          <p:nvPr>
            <p:ph sz="half" idx="14"/>
          </p:nvPr>
        </p:nvSpPr>
        <p:spPr/>
        <p:txBody>
          <a:bodyPr>
            <a:normAutofit/>
          </a:bodyPr>
          <a:lstStyle/>
          <a:p>
            <a:r>
              <a:rPr lang="en-US" dirty="0"/>
              <a:t>“I appreciate it when the GAL investigates any specific allegations made by the parties and indicates their findings in their report.”</a:t>
            </a:r>
          </a:p>
          <a:p>
            <a:r>
              <a:rPr lang="en-US" dirty="0"/>
              <a:t>“list persons interviewed and the date interviewed”</a:t>
            </a:r>
          </a:p>
          <a:p>
            <a:r>
              <a:rPr lang="en-US" dirty="0"/>
              <a:t>“unclear as to from whom the information was received”</a:t>
            </a:r>
          </a:p>
          <a:p>
            <a:endParaRPr lang="en-US" dirty="0"/>
          </a:p>
        </p:txBody>
      </p:sp>
      <p:sp>
        <p:nvSpPr>
          <p:cNvPr id="7" name="Slide Number Placeholder 6">
            <a:extLst>
              <a:ext uri="{FF2B5EF4-FFF2-40B4-BE49-F238E27FC236}">
                <a16:creationId xmlns:a16="http://schemas.microsoft.com/office/drawing/2014/main" id="{34B1802B-0E2E-AAA2-D423-970CA2EB36CE}"/>
              </a:ext>
            </a:extLst>
          </p:cNvPr>
          <p:cNvSpPr>
            <a:spLocks noGrp="1"/>
          </p:cNvSpPr>
          <p:nvPr>
            <p:ph type="sldNum" sz="quarter" idx="12"/>
          </p:nvPr>
        </p:nvSpPr>
        <p:spPr/>
        <p:txBody>
          <a:bodyPr/>
          <a:lstStyle/>
          <a:p>
            <a:fld id="{A49DFD55-3C28-40EF-9E31-A92D2E4017FF}" type="slidenum">
              <a:rPr lang="en-US" smtClean="0"/>
              <a:pPr/>
              <a:t>10</a:t>
            </a:fld>
            <a:endParaRPr lang="en-US" dirty="0"/>
          </a:p>
        </p:txBody>
      </p:sp>
    </p:spTree>
    <p:extLst>
      <p:ext uri="{BB962C8B-B14F-4D97-AF65-F5344CB8AC3E}">
        <p14:creationId xmlns:p14="http://schemas.microsoft.com/office/powerpoint/2010/main" val="516322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09C51-3EAA-77B5-301A-E25FF1C1117F}"/>
              </a:ext>
            </a:extLst>
          </p:cNvPr>
          <p:cNvSpPr>
            <a:spLocks noGrp="1"/>
          </p:cNvSpPr>
          <p:nvPr>
            <p:ph type="title"/>
          </p:nvPr>
        </p:nvSpPr>
        <p:spPr/>
        <p:txBody>
          <a:bodyPr/>
          <a:lstStyle/>
          <a:p>
            <a:r>
              <a:rPr lang="en-US" dirty="0"/>
              <a:t>More Comments</a:t>
            </a:r>
          </a:p>
        </p:txBody>
      </p:sp>
      <p:sp>
        <p:nvSpPr>
          <p:cNvPr id="3" name="Text Placeholder 2">
            <a:extLst>
              <a:ext uri="{FF2B5EF4-FFF2-40B4-BE49-F238E27FC236}">
                <a16:creationId xmlns:a16="http://schemas.microsoft.com/office/drawing/2014/main" id="{07DF34CE-151F-F397-0449-C76CB0242546}"/>
              </a:ext>
            </a:extLst>
          </p:cNvPr>
          <p:cNvSpPr>
            <a:spLocks noGrp="1"/>
          </p:cNvSpPr>
          <p:nvPr>
            <p:ph type="body" idx="1"/>
          </p:nvPr>
        </p:nvSpPr>
        <p:spPr/>
        <p:txBody>
          <a:bodyPr/>
          <a:lstStyle/>
          <a:p>
            <a:r>
              <a:rPr lang="en-US" dirty="0"/>
              <a:t>“Shortcomings”</a:t>
            </a:r>
          </a:p>
        </p:txBody>
      </p:sp>
      <p:sp>
        <p:nvSpPr>
          <p:cNvPr id="4" name="Content Placeholder 3">
            <a:extLst>
              <a:ext uri="{FF2B5EF4-FFF2-40B4-BE49-F238E27FC236}">
                <a16:creationId xmlns:a16="http://schemas.microsoft.com/office/drawing/2014/main" id="{3D4AC54C-A121-32D1-03DD-E8B847299CC8}"/>
              </a:ext>
            </a:extLst>
          </p:cNvPr>
          <p:cNvSpPr>
            <a:spLocks noGrp="1"/>
          </p:cNvSpPr>
          <p:nvPr>
            <p:ph sz="half" idx="2"/>
          </p:nvPr>
        </p:nvSpPr>
        <p:spPr/>
        <p:txBody>
          <a:bodyPr>
            <a:normAutofit fontScale="77500" lnSpcReduction="20000"/>
          </a:bodyPr>
          <a:lstStyle/>
          <a:p>
            <a:pPr marL="0" indent="0">
              <a:buNone/>
            </a:pPr>
            <a:r>
              <a:rPr lang="en-US" dirty="0"/>
              <a:t>“Conclusory recommendations without explanation”</a:t>
            </a:r>
          </a:p>
          <a:p>
            <a:pPr marL="0" indent="0">
              <a:buNone/>
            </a:pPr>
            <a:r>
              <a:rPr lang="en-US" dirty="0"/>
              <a:t>“Failure to provide detail, especially negative information about a parent”  </a:t>
            </a:r>
          </a:p>
          <a:p>
            <a:pPr marL="0" indent="0">
              <a:buNone/>
            </a:pPr>
            <a:r>
              <a:rPr lang="en-US" dirty="0"/>
              <a:t>“Failure to talk with certain individuals”</a:t>
            </a:r>
          </a:p>
          <a:p>
            <a:pPr marL="0" indent="0">
              <a:buNone/>
            </a:pPr>
            <a:r>
              <a:rPr lang="en-US" dirty="0"/>
              <a:t>“not ‘strong’ in recommendations”</a:t>
            </a:r>
          </a:p>
          <a:p>
            <a:pPr marL="0" indent="0">
              <a:buNone/>
            </a:pPr>
            <a:r>
              <a:rPr lang="en-US" dirty="0"/>
              <a:t>“Grammar” </a:t>
            </a:r>
          </a:p>
          <a:p>
            <a:pPr marL="0" indent="0">
              <a:buNone/>
            </a:pPr>
            <a:r>
              <a:rPr lang="en-US" dirty="0"/>
              <a:t>“late filed reports that result in continuances”</a:t>
            </a:r>
          </a:p>
          <a:p>
            <a:pPr marL="0" indent="0">
              <a:buNone/>
            </a:pPr>
            <a:r>
              <a:rPr lang="en-US" dirty="0"/>
              <a:t>“no updates” </a:t>
            </a:r>
          </a:p>
          <a:p>
            <a:pPr marL="0" indent="0">
              <a:buNone/>
            </a:pPr>
            <a:r>
              <a:rPr lang="en-US" dirty="0"/>
              <a:t>“Advocating for legally impossible outcomes”</a:t>
            </a:r>
          </a:p>
          <a:p>
            <a:pPr marL="0" indent="0">
              <a:buNone/>
            </a:pPr>
            <a:r>
              <a:rPr lang="en-US" dirty="0"/>
              <a:t>“relying solely on others’ reports, rather than independent investigation”</a:t>
            </a:r>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id="{20CA76EE-037A-3130-A3D2-347DE74C1B71}"/>
              </a:ext>
            </a:extLst>
          </p:cNvPr>
          <p:cNvSpPr>
            <a:spLocks noGrp="1"/>
          </p:cNvSpPr>
          <p:nvPr>
            <p:ph type="body" sz="quarter" idx="3"/>
          </p:nvPr>
        </p:nvSpPr>
        <p:spPr/>
        <p:txBody>
          <a:bodyPr/>
          <a:lstStyle/>
          <a:p>
            <a:r>
              <a:rPr lang="en-US" dirty="0"/>
              <a:t>Advice</a:t>
            </a:r>
          </a:p>
        </p:txBody>
      </p:sp>
      <p:sp>
        <p:nvSpPr>
          <p:cNvPr id="6" name="Content Placeholder 5">
            <a:extLst>
              <a:ext uri="{FF2B5EF4-FFF2-40B4-BE49-F238E27FC236}">
                <a16:creationId xmlns:a16="http://schemas.microsoft.com/office/drawing/2014/main" id="{32EB73CC-A8B7-6AF4-29CC-2F35899AAD06}"/>
              </a:ext>
            </a:extLst>
          </p:cNvPr>
          <p:cNvSpPr>
            <a:spLocks noGrp="1"/>
          </p:cNvSpPr>
          <p:nvPr>
            <p:ph sz="half" idx="14"/>
          </p:nvPr>
        </p:nvSpPr>
        <p:spPr/>
        <p:txBody>
          <a:bodyPr>
            <a:normAutofit fontScale="92500" lnSpcReduction="20000"/>
          </a:bodyPr>
          <a:lstStyle/>
          <a:p>
            <a:r>
              <a:rPr lang="en-US" dirty="0"/>
              <a:t>“review the statute and rule (48) for guidance on what factors the Court is looking at to make a decision” </a:t>
            </a:r>
          </a:p>
          <a:p>
            <a:r>
              <a:rPr lang="en-US" dirty="0"/>
              <a:t>“explain what efforts you made to contact a party”</a:t>
            </a:r>
          </a:p>
          <a:p>
            <a:r>
              <a:rPr lang="en-US" dirty="0"/>
              <a:t>“tell how the parties maintained contact with the GAL”</a:t>
            </a:r>
          </a:p>
          <a:p>
            <a:r>
              <a:rPr lang="en-US" dirty="0"/>
              <a:t>“know what the issue is (options are) before the Court”</a:t>
            </a:r>
          </a:p>
          <a:p>
            <a:r>
              <a:rPr lang="en-US" dirty="0"/>
              <a:t>“fact check!”</a:t>
            </a:r>
          </a:p>
          <a:p>
            <a:r>
              <a:rPr lang="en-US" dirty="0"/>
              <a:t>“be honest”</a:t>
            </a:r>
          </a:p>
        </p:txBody>
      </p:sp>
      <p:sp>
        <p:nvSpPr>
          <p:cNvPr id="7" name="Slide Number Placeholder 6">
            <a:extLst>
              <a:ext uri="{FF2B5EF4-FFF2-40B4-BE49-F238E27FC236}">
                <a16:creationId xmlns:a16="http://schemas.microsoft.com/office/drawing/2014/main" id="{31E5BB84-0FD0-1110-8615-9106DD2B3B3A}"/>
              </a:ext>
            </a:extLst>
          </p:cNvPr>
          <p:cNvSpPr>
            <a:spLocks noGrp="1"/>
          </p:cNvSpPr>
          <p:nvPr>
            <p:ph type="sldNum" sz="quarter" idx="12"/>
          </p:nvPr>
        </p:nvSpPr>
        <p:spPr/>
        <p:txBody>
          <a:bodyPr/>
          <a:lstStyle/>
          <a:p>
            <a:fld id="{A49DFD55-3C28-40EF-9E31-A92D2E4017FF}" type="slidenum">
              <a:rPr lang="en-US" smtClean="0"/>
              <a:pPr/>
              <a:t>11</a:t>
            </a:fld>
            <a:endParaRPr lang="en-US" dirty="0"/>
          </a:p>
        </p:txBody>
      </p:sp>
    </p:spTree>
    <p:extLst>
      <p:ext uri="{BB962C8B-B14F-4D97-AF65-F5344CB8AC3E}">
        <p14:creationId xmlns:p14="http://schemas.microsoft.com/office/powerpoint/2010/main" val="3789639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09140014-73D5-419B-8867-972BB18D52D4}"/>
              </a:ext>
            </a:extLst>
          </p:cNvPr>
          <p:cNvSpPr>
            <a:spLocks noGrp="1"/>
          </p:cNvSpPr>
          <p:nvPr>
            <p:ph type="title"/>
          </p:nvPr>
        </p:nvSpPr>
        <p:spPr>
          <a:xfrm>
            <a:off x="838200" y="337192"/>
            <a:ext cx="5655197" cy="1997867"/>
          </a:xfrm>
        </p:spPr>
        <p:txBody>
          <a:bodyPr anchor="b">
            <a:normAutofit/>
          </a:bodyPr>
          <a:lstStyle/>
          <a:p>
            <a:r>
              <a:rPr lang="en-US" sz="2400" dirty="0"/>
              <a:t>What NOT to include in reports</a:t>
            </a:r>
          </a:p>
        </p:txBody>
      </p:sp>
      <p:sp>
        <p:nvSpPr>
          <p:cNvPr id="6" name="Text Placeholder 5">
            <a:extLst>
              <a:ext uri="{FF2B5EF4-FFF2-40B4-BE49-F238E27FC236}">
                <a16:creationId xmlns:a16="http://schemas.microsoft.com/office/drawing/2014/main" id="{D2E1CF79-4FDC-8CAF-CC16-E309A2C49758}"/>
              </a:ext>
            </a:extLst>
          </p:cNvPr>
          <p:cNvSpPr>
            <a:spLocks noGrp="1"/>
          </p:cNvSpPr>
          <p:nvPr>
            <p:ph type="body" idx="1"/>
          </p:nvPr>
        </p:nvSpPr>
        <p:spPr>
          <a:xfrm>
            <a:off x="838200" y="2705177"/>
            <a:ext cx="5733772" cy="448990"/>
          </a:xfrm>
        </p:spPr>
        <p:txBody>
          <a:bodyPr/>
          <a:lstStyle/>
          <a:p>
            <a:r>
              <a:rPr lang="en-US" dirty="0"/>
              <a:t>Don’t add:</a:t>
            </a:r>
          </a:p>
        </p:txBody>
      </p:sp>
      <p:sp>
        <p:nvSpPr>
          <p:cNvPr id="20" name="Content Placeholder 3">
            <a:extLst>
              <a:ext uri="{FF2B5EF4-FFF2-40B4-BE49-F238E27FC236}">
                <a16:creationId xmlns:a16="http://schemas.microsoft.com/office/drawing/2014/main" id="{33D8731E-4977-402E-8BFD-895B4D0544CC}"/>
              </a:ext>
            </a:extLst>
          </p:cNvPr>
          <p:cNvSpPr>
            <a:spLocks noGrp="1"/>
          </p:cNvSpPr>
          <p:nvPr>
            <p:ph sz="half" idx="2"/>
          </p:nvPr>
        </p:nvSpPr>
        <p:spPr>
          <a:xfrm>
            <a:off x="838199" y="3154166"/>
            <a:ext cx="5733773" cy="3032733"/>
          </a:xfrm>
        </p:spPr>
        <p:txBody>
          <a:bodyPr>
            <a:noAutofit/>
          </a:bodyPr>
          <a:lstStyle/>
          <a:p>
            <a:r>
              <a:rPr lang="en-US" dirty="0"/>
              <a:t>Any information that you do not want the parties to read for fear of retaliation</a:t>
            </a:r>
          </a:p>
          <a:p>
            <a:pPr lvl="1"/>
            <a:r>
              <a:rPr lang="en-US" dirty="0"/>
              <a:t>Anything judgmental or not based in fact</a:t>
            </a:r>
          </a:p>
          <a:p>
            <a:r>
              <a:rPr lang="en-US" dirty="0"/>
              <a:t>Child’s exact statements</a:t>
            </a:r>
          </a:p>
          <a:p>
            <a:pPr lvl="1"/>
            <a:r>
              <a:rPr lang="en-US" dirty="0"/>
              <a:t>Exhibits</a:t>
            </a:r>
          </a:p>
          <a:p>
            <a:r>
              <a:rPr lang="en-US" dirty="0"/>
              <a:t>Personal differences the GAL may have with a party, witness or attorney</a:t>
            </a:r>
          </a:p>
          <a:p>
            <a:pPr lvl="1"/>
            <a:r>
              <a:rPr lang="en-US" dirty="0"/>
              <a:t>Foster parents’ names and addresses</a:t>
            </a:r>
          </a:p>
          <a:p>
            <a:pPr marL="0" indent="0">
              <a:buNone/>
            </a:pPr>
            <a:endParaRPr lang="en-US" dirty="0"/>
          </a:p>
          <a:p>
            <a:endParaRPr lang="en-US" dirty="0"/>
          </a:p>
        </p:txBody>
      </p:sp>
      <p:sp>
        <p:nvSpPr>
          <p:cNvPr id="34" name="Text Placeholder 33">
            <a:extLst>
              <a:ext uri="{FF2B5EF4-FFF2-40B4-BE49-F238E27FC236}">
                <a16:creationId xmlns:a16="http://schemas.microsoft.com/office/drawing/2014/main" id="{AE07A905-8B37-D13F-25D3-1D3BCDB86B0B}"/>
              </a:ext>
            </a:extLst>
          </p:cNvPr>
          <p:cNvSpPr>
            <a:spLocks noGrp="1"/>
          </p:cNvSpPr>
          <p:nvPr>
            <p:ph type="body" sz="quarter" idx="3"/>
          </p:nvPr>
        </p:nvSpPr>
        <p:spPr>
          <a:xfrm>
            <a:off x="7887108" y="2705177"/>
            <a:ext cx="3943627" cy="448989"/>
          </a:xfrm>
        </p:spPr>
        <p:txBody>
          <a:bodyPr/>
          <a:lstStyle/>
          <a:p>
            <a:r>
              <a:rPr lang="en-US" dirty="0"/>
              <a:t>Or:</a:t>
            </a:r>
          </a:p>
        </p:txBody>
      </p:sp>
      <p:sp>
        <p:nvSpPr>
          <p:cNvPr id="35" name="Content Placeholder 34">
            <a:extLst>
              <a:ext uri="{FF2B5EF4-FFF2-40B4-BE49-F238E27FC236}">
                <a16:creationId xmlns:a16="http://schemas.microsoft.com/office/drawing/2014/main" id="{4E9A764F-6B65-050E-E561-82F77339D164}"/>
              </a:ext>
            </a:extLst>
          </p:cNvPr>
          <p:cNvSpPr>
            <a:spLocks noGrp="1"/>
          </p:cNvSpPr>
          <p:nvPr>
            <p:ph sz="half" idx="14"/>
          </p:nvPr>
        </p:nvSpPr>
        <p:spPr>
          <a:xfrm>
            <a:off x="7894727" y="3187727"/>
            <a:ext cx="3943627" cy="3032733"/>
          </a:xfrm>
        </p:spPr>
        <p:txBody>
          <a:bodyPr>
            <a:normAutofit/>
          </a:bodyPr>
          <a:lstStyle/>
          <a:p>
            <a:r>
              <a:rPr lang="en-US" dirty="0"/>
              <a:t>Specific statements made by those interviewed</a:t>
            </a:r>
          </a:p>
          <a:p>
            <a:endParaRPr lang="en-US" dirty="0"/>
          </a:p>
          <a:p>
            <a:r>
              <a:rPr lang="en-US" dirty="0"/>
              <a:t>Allegations of criminal misconduct if there is no corresponding conviction</a:t>
            </a:r>
          </a:p>
        </p:txBody>
      </p:sp>
      <p:sp>
        <p:nvSpPr>
          <p:cNvPr id="9" name="Slide Number Placeholder 8">
            <a:extLst>
              <a:ext uri="{FF2B5EF4-FFF2-40B4-BE49-F238E27FC236}">
                <a16:creationId xmlns:a16="http://schemas.microsoft.com/office/drawing/2014/main" id="{C396FFDC-ADE8-4009-A466-A81787258E88}"/>
              </a:ext>
            </a:extLst>
          </p:cNvPr>
          <p:cNvSpPr>
            <a:spLocks noGrp="1"/>
          </p:cNvSpPr>
          <p:nvPr>
            <p:ph type="sldNum" sz="quarter" idx="12"/>
          </p:nvPr>
        </p:nvSpPr>
        <p:spPr>
          <a:xfrm>
            <a:off x="8610600" y="6356350"/>
            <a:ext cx="2743200" cy="365125"/>
          </a:xfrm>
        </p:spPr>
        <p:txBody>
          <a:bodyPr/>
          <a:lstStyle/>
          <a:p>
            <a:fld id="{A49DFD55-3C28-40EF-9E31-A92D2E4017FF}" type="slidenum">
              <a:rPr lang="en-US" smtClean="0"/>
              <a:pPr/>
              <a:t>12</a:t>
            </a:fld>
            <a:endParaRPr lang="en-US" dirty="0"/>
          </a:p>
        </p:txBody>
      </p:sp>
    </p:spTree>
    <p:extLst>
      <p:ext uri="{BB962C8B-B14F-4D97-AF65-F5344CB8AC3E}">
        <p14:creationId xmlns:p14="http://schemas.microsoft.com/office/powerpoint/2010/main" val="2403577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D266F-F6C2-935F-DAE8-9CE10B78F1DC}"/>
              </a:ext>
            </a:extLst>
          </p:cNvPr>
          <p:cNvSpPr>
            <a:spLocks noGrp="1"/>
          </p:cNvSpPr>
          <p:nvPr>
            <p:ph type="title"/>
          </p:nvPr>
        </p:nvSpPr>
        <p:spPr/>
        <p:txBody>
          <a:bodyPr/>
          <a:lstStyle/>
          <a:p>
            <a:pPr algn="ctr"/>
            <a:r>
              <a:rPr lang="en-US" dirty="0"/>
              <a:t>format of the gal report</a:t>
            </a:r>
            <a:br>
              <a:rPr lang="en-US" dirty="0"/>
            </a:br>
            <a:r>
              <a:rPr lang="en-US" sz="1400" dirty="0"/>
              <a:t>(See Appendix D)</a:t>
            </a:r>
            <a:endParaRPr lang="en-US" dirty="0"/>
          </a:p>
        </p:txBody>
      </p:sp>
      <p:sp>
        <p:nvSpPr>
          <p:cNvPr id="3" name="Text Placeholder 2">
            <a:extLst>
              <a:ext uri="{FF2B5EF4-FFF2-40B4-BE49-F238E27FC236}">
                <a16:creationId xmlns:a16="http://schemas.microsoft.com/office/drawing/2014/main" id="{76567747-EFE7-4246-90C6-A226332E2B2A}"/>
              </a:ext>
            </a:extLst>
          </p:cNvPr>
          <p:cNvSpPr>
            <a:spLocks noGrp="1"/>
          </p:cNvSpPr>
          <p:nvPr>
            <p:ph type="body" idx="1"/>
          </p:nvPr>
        </p:nvSpPr>
        <p:spPr/>
        <p:txBody>
          <a:bodyPr>
            <a:normAutofit/>
          </a:bodyPr>
          <a:lstStyle/>
          <a:p>
            <a:r>
              <a:rPr lang="en-US" dirty="0"/>
              <a:t>Template</a:t>
            </a:r>
          </a:p>
        </p:txBody>
      </p:sp>
      <p:sp>
        <p:nvSpPr>
          <p:cNvPr id="4" name="Content Placeholder 3">
            <a:extLst>
              <a:ext uri="{FF2B5EF4-FFF2-40B4-BE49-F238E27FC236}">
                <a16:creationId xmlns:a16="http://schemas.microsoft.com/office/drawing/2014/main" id="{F5C94B00-9B95-9875-FDCC-1C0F936D5500}"/>
              </a:ext>
            </a:extLst>
          </p:cNvPr>
          <p:cNvSpPr>
            <a:spLocks noGrp="1"/>
          </p:cNvSpPr>
          <p:nvPr>
            <p:ph sz="half" idx="13"/>
          </p:nvPr>
        </p:nvSpPr>
        <p:spPr/>
        <p:txBody>
          <a:bodyPr/>
          <a:lstStyle/>
          <a:p>
            <a:r>
              <a:rPr lang="en-US" dirty="0"/>
              <a:t>Best Interest</a:t>
            </a:r>
          </a:p>
          <a:p>
            <a:r>
              <a:rPr lang="en-US" dirty="0"/>
              <a:t>(See Appendix E)</a:t>
            </a:r>
          </a:p>
          <a:p>
            <a:endParaRPr lang="en-US" dirty="0"/>
          </a:p>
          <a:p>
            <a:endParaRPr lang="en-US" dirty="0"/>
          </a:p>
          <a:p>
            <a:endParaRPr lang="en-US" dirty="0"/>
          </a:p>
          <a:p>
            <a:endParaRPr lang="en-US" dirty="0"/>
          </a:p>
          <a:p>
            <a:r>
              <a:rPr lang="en-US" dirty="0"/>
              <a:t>Timeline	</a:t>
            </a:r>
          </a:p>
        </p:txBody>
      </p:sp>
      <p:sp>
        <p:nvSpPr>
          <p:cNvPr id="5" name="Text Placeholder 4">
            <a:extLst>
              <a:ext uri="{FF2B5EF4-FFF2-40B4-BE49-F238E27FC236}">
                <a16:creationId xmlns:a16="http://schemas.microsoft.com/office/drawing/2014/main" id="{B59F7741-09D5-64A4-CBE9-78C94D6E0FEF}"/>
              </a:ext>
            </a:extLst>
          </p:cNvPr>
          <p:cNvSpPr>
            <a:spLocks noGrp="1"/>
          </p:cNvSpPr>
          <p:nvPr>
            <p:ph type="body" sz="quarter" idx="3"/>
          </p:nvPr>
        </p:nvSpPr>
        <p:spPr/>
        <p:txBody>
          <a:bodyPr/>
          <a:lstStyle/>
          <a:p>
            <a:r>
              <a:rPr lang="en-US" dirty="0"/>
              <a:t>Pros</a:t>
            </a:r>
          </a:p>
        </p:txBody>
      </p:sp>
      <p:sp>
        <p:nvSpPr>
          <p:cNvPr id="6" name="Content Placeholder 5">
            <a:extLst>
              <a:ext uri="{FF2B5EF4-FFF2-40B4-BE49-F238E27FC236}">
                <a16:creationId xmlns:a16="http://schemas.microsoft.com/office/drawing/2014/main" id="{BE6FF03D-DFDA-EF17-FA1D-6D828E25FACD}"/>
              </a:ext>
            </a:extLst>
          </p:cNvPr>
          <p:cNvSpPr>
            <a:spLocks noGrp="1"/>
          </p:cNvSpPr>
          <p:nvPr>
            <p:ph sz="half" idx="14"/>
          </p:nvPr>
        </p:nvSpPr>
        <p:spPr/>
        <p:txBody>
          <a:bodyPr/>
          <a:lstStyle/>
          <a:p>
            <a:r>
              <a:rPr lang="en-US" dirty="0"/>
              <a:t>“Because this is the way I write my decisions”</a:t>
            </a:r>
          </a:p>
          <a:p>
            <a:r>
              <a:rPr lang="en-US" dirty="0"/>
              <a:t>“I always want to see the GAL’s ‘take’ on the various BI factors”</a:t>
            </a:r>
          </a:p>
          <a:p>
            <a:endParaRPr lang="en-US" dirty="0"/>
          </a:p>
          <a:p>
            <a:endParaRPr lang="en-US" dirty="0"/>
          </a:p>
          <a:p>
            <a:r>
              <a:rPr lang="en-US" dirty="0"/>
              <a:t>“I like chronological order. People tend to show their true colors the longer a case goes on.” </a:t>
            </a:r>
          </a:p>
        </p:txBody>
      </p:sp>
      <p:sp>
        <p:nvSpPr>
          <p:cNvPr id="7" name="Slide Number Placeholder 6">
            <a:extLst>
              <a:ext uri="{FF2B5EF4-FFF2-40B4-BE49-F238E27FC236}">
                <a16:creationId xmlns:a16="http://schemas.microsoft.com/office/drawing/2014/main" id="{E5AF9F4A-9D0C-D7CF-020D-AF9B36329097}"/>
              </a:ext>
            </a:extLst>
          </p:cNvPr>
          <p:cNvSpPr>
            <a:spLocks noGrp="1"/>
          </p:cNvSpPr>
          <p:nvPr>
            <p:ph type="sldNum" sz="quarter" idx="12"/>
          </p:nvPr>
        </p:nvSpPr>
        <p:spPr/>
        <p:txBody>
          <a:bodyPr/>
          <a:lstStyle/>
          <a:p>
            <a:fld id="{A49DFD55-3C28-40EF-9E31-A92D2E4017FF}" type="slidenum">
              <a:rPr lang="en-US" smtClean="0"/>
              <a:pPr/>
              <a:t>13</a:t>
            </a:fld>
            <a:endParaRPr lang="en-US" dirty="0"/>
          </a:p>
        </p:txBody>
      </p:sp>
    </p:spTree>
    <p:extLst>
      <p:ext uri="{BB962C8B-B14F-4D97-AF65-F5344CB8AC3E}">
        <p14:creationId xmlns:p14="http://schemas.microsoft.com/office/powerpoint/2010/main" val="494895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A17D6-EB59-705C-8766-2C72EB8C4A40}"/>
              </a:ext>
            </a:extLst>
          </p:cNvPr>
          <p:cNvSpPr>
            <a:spLocks noGrp="1"/>
          </p:cNvSpPr>
          <p:nvPr>
            <p:ph type="title"/>
          </p:nvPr>
        </p:nvSpPr>
        <p:spPr/>
        <p:txBody>
          <a:bodyPr/>
          <a:lstStyle/>
          <a:p>
            <a:r>
              <a:rPr lang="en-US" dirty="0"/>
              <a:t>Other templates</a:t>
            </a:r>
          </a:p>
        </p:txBody>
      </p:sp>
      <p:sp>
        <p:nvSpPr>
          <p:cNvPr id="3" name="Table Placeholder 2">
            <a:extLst>
              <a:ext uri="{FF2B5EF4-FFF2-40B4-BE49-F238E27FC236}">
                <a16:creationId xmlns:a16="http://schemas.microsoft.com/office/drawing/2014/main" id="{682F8656-6A59-B5DB-0D0E-52A705E777F2}"/>
              </a:ext>
            </a:extLst>
          </p:cNvPr>
          <p:cNvSpPr>
            <a:spLocks noGrp="1"/>
          </p:cNvSpPr>
          <p:nvPr>
            <p:ph type="tbl" sz="quarter" idx="14"/>
          </p:nvPr>
        </p:nvSpPr>
        <p:spPr/>
        <p:txBody>
          <a:bodyPr/>
          <a:lstStyle/>
          <a:p>
            <a:endParaRPr lang="en-US" dirty="0"/>
          </a:p>
          <a:p>
            <a:endParaRPr lang="en-US" dirty="0"/>
          </a:p>
          <a:p>
            <a:r>
              <a:rPr lang="en-US" dirty="0"/>
              <a:t>Organized by Activity</a:t>
            </a:r>
          </a:p>
          <a:p>
            <a:endParaRPr lang="en-US" dirty="0"/>
          </a:p>
          <a:p>
            <a:r>
              <a:rPr lang="en-US" dirty="0"/>
              <a:t>Abused, Neglect, Dependency </a:t>
            </a:r>
          </a:p>
          <a:p>
            <a:endParaRPr lang="en-US" dirty="0"/>
          </a:p>
          <a:p>
            <a:r>
              <a:rPr lang="en-US" dirty="0"/>
              <a:t>Domestic Relations </a:t>
            </a:r>
          </a:p>
        </p:txBody>
      </p:sp>
      <p:sp>
        <p:nvSpPr>
          <p:cNvPr id="4" name="Slide Number Placeholder 3">
            <a:extLst>
              <a:ext uri="{FF2B5EF4-FFF2-40B4-BE49-F238E27FC236}">
                <a16:creationId xmlns:a16="http://schemas.microsoft.com/office/drawing/2014/main" id="{DF1FA9DA-662E-A34D-BC34-77D760B4C24A}"/>
              </a:ext>
            </a:extLst>
          </p:cNvPr>
          <p:cNvSpPr>
            <a:spLocks noGrp="1"/>
          </p:cNvSpPr>
          <p:nvPr>
            <p:ph type="sldNum" sz="quarter" idx="12"/>
          </p:nvPr>
        </p:nvSpPr>
        <p:spPr/>
        <p:txBody>
          <a:bodyPr/>
          <a:lstStyle/>
          <a:p>
            <a:fld id="{A49DFD55-3C28-40EF-9E31-A92D2E4017FF}" type="slidenum">
              <a:rPr lang="en-US" smtClean="0"/>
              <a:pPr/>
              <a:t>14</a:t>
            </a:fld>
            <a:endParaRPr lang="en-US" dirty="0"/>
          </a:p>
        </p:txBody>
      </p:sp>
    </p:spTree>
    <p:extLst>
      <p:ext uri="{BB962C8B-B14F-4D97-AF65-F5344CB8AC3E}">
        <p14:creationId xmlns:p14="http://schemas.microsoft.com/office/powerpoint/2010/main" val="609090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C5FDC-246D-4BB5-9D0A-0F756C05B648}"/>
              </a:ext>
            </a:extLst>
          </p:cNvPr>
          <p:cNvSpPr>
            <a:spLocks noGrp="1"/>
          </p:cNvSpPr>
          <p:nvPr>
            <p:ph type="title"/>
          </p:nvPr>
        </p:nvSpPr>
        <p:spPr/>
        <p:txBody>
          <a:bodyPr/>
          <a:lstStyle/>
          <a:p>
            <a:r>
              <a:rPr lang="en-US" dirty="0"/>
              <a:t>Testifying – </a:t>
            </a:r>
            <a:r>
              <a:rPr lang="en-US" sz="2400" dirty="0"/>
              <a:t>a Form of public speaking</a:t>
            </a:r>
          </a:p>
        </p:txBody>
      </p:sp>
      <p:sp>
        <p:nvSpPr>
          <p:cNvPr id="3" name="Content Placeholder 2">
            <a:extLst>
              <a:ext uri="{FF2B5EF4-FFF2-40B4-BE49-F238E27FC236}">
                <a16:creationId xmlns:a16="http://schemas.microsoft.com/office/drawing/2014/main" id="{555FB3FC-F725-D0C3-CD1B-0DE80930694B}"/>
              </a:ext>
            </a:extLst>
          </p:cNvPr>
          <p:cNvSpPr>
            <a:spLocks noGrp="1"/>
          </p:cNvSpPr>
          <p:nvPr>
            <p:ph sz="half" idx="2"/>
          </p:nvPr>
        </p:nvSpPr>
        <p:spPr/>
        <p:txBody>
          <a:bodyPr>
            <a:normAutofit fontScale="85000" lnSpcReduction="20000"/>
          </a:bodyPr>
          <a:lstStyle/>
          <a:p>
            <a:r>
              <a:rPr lang="en-US" dirty="0"/>
              <a:t>The Basics:</a:t>
            </a:r>
          </a:p>
          <a:p>
            <a:r>
              <a:rPr lang="en-US" dirty="0"/>
              <a:t>Listen</a:t>
            </a:r>
          </a:p>
          <a:p>
            <a:r>
              <a:rPr lang="en-US" dirty="0"/>
              <a:t>Speak up</a:t>
            </a:r>
          </a:p>
          <a:p>
            <a:r>
              <a:rPr lang="en-US" dirty="0"/>
              <a:t>Enunciate</a:t>
            </a:r>
          </a:p>
          <a:p>
            <a:r>
              <a:rPr lang="en-US" dirty="0"/>
              <a:t>Make eye contact</a:t>
            </a:r>
          </a:p>
          <a:p>
            <a:r>
              <a:rPr lang="en-US" dirty="0"/>
              <a:t>Don’t fidget</a:t>
            </a:r>
          </a:p>
          <a:p>
            <a:endParaRPr lang="en-US" dirty="0"/>
          </a:p>
          <a:p>
            <a:endParaRPr lang="en-US" dirty="0"/>
          </a:p>
          <a:p>
            <a:r>
              <a:rPr lang="en-US" dirty="0"/>
              <a:t>There is an “audience” of only one, though-</a:t>
            </a:r>
          </a:p>
          <a:p>
            <a:r>
              <a:rPr lang="en-US" dirty="0"/>
              <a:t>The Judge</a:t>
            </a:r>
          </a:p>
          <a:p>
            <a:r>
              <a:rPr lang="en-US" dirty="0"/>
              <a:t>“Paint the picture”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1CE6331-3484-D95B-EBEA-E8C50EB16815}"/>
              </a:ext>
            </a:extLst>
          </p:cNvPr>
          <p:cNvSpPr>
            <a:spLocks noGrp="1"/>
          </p:cNvSpPr>
          <p:nvPr>
            <p:ph type="sldNum" sz="quarter" idx="12"/>
          </p:nvPr>
        </p:nvSpPr>
        <p:spPr/>
        <p:txBody>
          <a:bodyPr/>
          <a:lstStyle/>
          <a:p>
            <a:fld id="{A49DFD55-3C28-40EF-9E31-A92D2E4017FF}" type="slidenum">
              <a:rPr lang="en-US" smtClean="0"/>
              <a:pPr/>
              <a:t>15</a:t>
            </a:fld>
            <a:endParaRPr lang="en-US" dirty="0"/>
          </a:p>
        </p:txBody>
      </p:sp>
    </p:spTree>
    <p:extLst>
      <p:ext uri="{BB962C8B-B14F-4D97-AF65-F5344CB8AC3E}">
        <p14:creationId xmlns:p14="http://schemas.microsoft.com/office/powerpoint/2010/main" val="1104292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A097-A0D5-8046-63FF-BF3AFB642D50}"/>
              </a:ext>
            </a:extLst>
          </p:cNvPr>
          <p:cNvSpPr>
            <a:spLocks noGrp="1"/>
          </p:cNvSpPr>
          <p:nvPr>
            <p:ph type="title"/>
          </p:nvPr>
        </p:nvSpPr>
        <p:spPr/>
        <p:txBody>
          <a:bodyPr/>
          <a:lstStyle/>
          <a:p>
            <a:r>
              <a:rPr lang="en-US" dirty="0"/>
              <a:t>The “Golden rules” of testifying</a:t>
            </a:r>
          </a:p>
        </p:txBody>
      </p:sp>
      <p:sp>
        <p:nvSpPr>
          <p:cNvPr id="3" name="Content Placeholder 2">
            <a:extLst>
              <a:ext uri="{FF2B5EF4-FFF2-40B4-BE49-F238E27FC236}">
                <a16:creationId xmlns:a16="http://schemas.microsoft.com/office/drawing/2014/main" id="{86D2BCED-08F4-FB37-D48A-8E0EA96E52A6}"/>
              </a:ext>
            </a:extLst>
          </p:cNvPr>
          <p:cNvSpPr>
            <a:spLocks noGrp="1"/>
          </p:cNvSpPr>
          <p:nvPr>
            <p:ph sz="half" idx="2"/>
          </p:nvPr>
        </p:nvSpPr>
        <p:spPr/>
        <p:txBody>
          <a:bodyPr/>
          <a:lstStyle/>
          <a:p>
            <a:r>
              <a:rPr lang="en-US" dirty="0"/>
              <a:t>1. HONESTY – “I don’t know,” “I’m not sure,” and “I don’t remember” are honest answers.</a:t>
            </a:r>
          </a:p>
          <a:p>
            <a:endParaRPr lang="en-US" dirty="0"/>
          </a:p>
          <a:p>
            <a:r>
              <a:rPr lang="en-US" dirty="0"/>
              <a:t>2. BREVITY – Answer in the shortest way possible.  Short attention span; start with the most important fact.  </a:t>
            </a:r>
          </a:p>
          <a:p>
            <a:endParaRPr lang="en-US" dirty="0"/>
          </a:p>
          <a:p>
            <a:r>
              <a:rPr lang="en-US" dirty="0"/>
              <a:t>3. CREDIBILITY – Why what you think is valuable.  Be confident. (fake it even if you aren’t!) Be consistent with prior reports or statements and if you’ve changed your mind, explain why.  Acknowledge any mistakes.  </a:t>
            </a:r>
          </a:p>
        </p:txBody>
      </p:sp>
      <p:sp>
        <p:nvSpPr>
          <p:cNvPr id="4" name="Slide Number Placeholder 3">
            <a:extLst>
              <a:ext uri="{FF2B5EF4-FFF2-40B4-BE49-F238E27FC236}">
                <a16:creationId xmlns:a16="http://schemas.microsoft.com/office/drawing/2014/main" id="{1BF8634F-D41E-2105-99F3-35B7F08AC548}"/>
              </a:ext>
            </a:extLst>
          </p:cNvPr>
          <p:cNvSpPr>
            <a:spLocks noGrp="1"/>
          </p:cNvSpPr>
          <p:nvPr>
            <p:ph type="sldNum" sz="quarter" idx="12"/>
          </p:nvPr>
        </p:nvSpPr>
        <p:spPr/>
        <p:txBody>
          <a:bodyPr/>
          <a:lstStyle/>
          <a:p>
            <a:fld id="{A49DFD55-3C28-40EF-9E31-A92D2E4017FF}" type="slidenum">
              <a:rPr lang="en-US" smtClean="0"/>
              <a:pPr/>
              <a:t>16</a:t>
            </a:fld>
            <a:endParaRPr lang="en-US" dirty="0"/>
          </a:p>
        </p:txBody>
      </p:sp>
    </p:spTree>
    <p:extLst>
      <p:ext uri="{BB962C8B-B14F-4D97-AF65-F5344CB8AC3E}">
        <p14:creationId xmlns:p14="http://schemas.microsoft.com/office/powerpoint/2010/main" val="1787079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86595-D677-C373-81EE-20019D1E0816}"/>
              </a:ext>
            </a:extLst>
          </p:cNvPr>
          <p:cNvSpPr>
            <a:spLocks noGrp="1"/>
          </p:cNvSpPr>
          <p:nvPr>
            <p:ph type="ctrTitle"/>
          </p:nvPr>
        </p:nvSpPr>
        <p:spPr/>
        <p:txBody>
          <a:bodyPr/>
          <a:lstStyle/>
          <a:p>
            <a:r>
              <a:rPr lang="en-US" dirty="0"/>
              <a:t>Don’t:</a:t>
            </a:r>
            <a:br>
              <a:rPr lang="en-US" dirty="0"/>
            </a:br>
            <a:r>
              <a:rPr lang="en-US" sz="1800" dirty="0"/>
              <a:t>Guess</a:t>
            </a:r>
            <a:br>
              <a:rPr lang="en-US" sz="1800" dirty="0"/>
            </a:br>
            <a:r>
              <a:rPr lang="en-US" sz="1800" dirty="0"/>
              <a:t>argue</a:t>
            </a:r>
            <a:br>
              <a:rPr lang="en-US" sz="1800" dirty="0"/>
            </a:br>
            <a:r>
              <a:rPr lang="en-US" sz="1800" dirty="0"/>
              <a:t>be evasive</a:t>
            </a:r>
            <a:br>
              <a:rPr lang="en-US" sz="1800" dirty="0"/>
            </a:br>
            <a:r>
              <a:rPr lang="en-US" sz="1800" dirty="0"/>
              <a:t>exaggerate</a:t>
            </a:r>
            <a:br>
              <a:rPr lang="en-US" sz="1800" dirty="0"/>
            </a:br>
            <a:r>
              <a:rPr lang="en-US" sz="1800" dirty="0"/>
              <a:t>be combative</a:t>
            </a:r>
            <a:br>
              <a:rPr lang="en-US" sz="1800" dirty="0"/>
            </a:br>
            <a:r>
              <a:rPr lang="en-US" sz="1800" dirty="0"/>
              <a:t>talk over people</a:t>
            </a:r>
            <a:br>
              <a:rPr lang="en-US" sz="1800" dirty="0"/>
            </a:br>
            <a:r>
              <a:rPr lang="en-US" sz="1800" dirty="0"/>
              <a:t>change answer because the way     	question is asked</a:t>
            </a:r>
            <a:br>
              <a:rPr lang="en-US" sz="1800" dirty="0"/>
            </a:br>
            <a:r>
              <a:rPr lang="en-US" sz="1800" dirty="0"/>
              <a:t>use answer to give other info</a:t>
            </a:r>
            <a:br>
              <a:rPr lang="en-US" sz="1800" dirty="0"/>
            </a:br>
            <a:r>
              <a:rPr lang="en-US" sz="1800" dirty="0"/>
              <a:t>talk when there is an objection</a:t>
            </a:r>
            <a:br>
              <a:rPr lang="en-US" sz="1800" dirty="0"/>
            </a:br>
            <a:r>
              <a:rPr lang="en-US" sz="1800" dirty="0"/>
              <a:t>“judge”</a:t>
            </a:r>
          </a:p>
        </p:txBody>
      </p:sp>
    </p:spTree>
    <p:extLst>
      <p:ext uri="{BB962C8B-B14F-4D97-AF65-F5344CB8AC3E}">
        <p14:creationId xmlns:p14="http://schemas.microsoft.com/office/powerpoint/2010/main" val="2807622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44C20-96C0-5A11-FEC6-F0C7DECA207A}"/>
              </a:ext>
            </a:extLst>
          </p:cNvPr>
          <p:cNvSpPr>
            <a:spLocks noGrp="1"/>
          </p:cNvSpPr>
          <p:nvPr>
            <p:ph type="title"/>
          </p:nvPr>
        </p:nvSpPr>
        <p:spPr/>
        <p:txBody>
          <a:bodyPr/>
          <a:lstStyle/>
          <a:p>
            <a:r>
              <a:rPr lang="en-US" dirty="0"/>
              <a:t>Testifying (The ultimate “oral” report)</a:t>
            </a:r>
          </a:p>
        </p:txBody>
      </p:sp>
      <p:sp>
        <p:nvSpPr>
          <p:cNvPr id="3" name="Text Placeholder 2">
            <a:extLst>
              <a:ext uri="{FF2B5EF4-FFF2-40B4-BE49-F238E27FC236}">
                <a16:creationId xmlns:a16="http://schemas.microsoft.com/office/drawing/2014/main" id="{F52D6EC1-2762-6A09-8473-FDD215675197}"/>
              </a:ext>
            </a:extLst>
          </p:cNvPr>
          <p:cNvSpPr>
            <a:spLocks noGrp="1"/>
          </p:cNvSpPr>
          <p:nvPr>
            <p:ph type="body" idx="1"/>
          </p:nvPr>
        </p:nvSpPr>
        <p:spPr/>
        <p:txBody>
          <a:bodyPr/>
          <a:lstStyle/>
          <a:p>
            <a:r>
              <a:rPr lang="en-US" dirty="0"/>
              <a:t>Stand by your opinion</a:t>
            </a:r>
          </a:p>
        </p:txBody>
      </p:sp>
      <p:sp>
        <p:nvSpPr>
          <p:cNvPr id="4" name="Content Placeholder 3">
            <a:extLst>
              <a:ext uri="{FF2B5EF4-FFF2-40B4-BE49-F238E27FC236}">
                <a16:creationId xmlns:a16="http://schemas.microsoft.com/office/drawing/2014/main" id="{0746D589-1491-8743-C380-0074A1772C78}"/>
              </a:ext>
            </a:extLst>
          </p:cNvPr>
          <p:cNvSpPr>
            <a:spLocks noGrp="1"/>
          </p:cNvSpPr>
          <p:nvPr>
            <p:ph sz="half" idx="15"/>
          </p:nvPr>
        </p:nvSpPr>
        <p:spPr/>
        <p:txBody>
          <a:bodyPr>
            <a:normAutofit fontScale="92500" lnSpcReduction="10000"/>
          </a:bodyPr>
          <a:lstStyle/>
          <a:p>
            <a:pPr marL="0" indent="0">
              <a:buNone/>
            </a:pPr>
            <a:r>
              <a:rPr lang="en-US" dirty="0"/>
              <a:t>The ultimate recommendation is your opinion.  Stand by the opinion and don’t be “swayed” by anyone to change it.  The more “support” (details, factual basis) for your recommendation the better to empower you to be confident if/when you have to testify.</a:t>
            </a:r>
          </a:p>
        </p:txBody>
      </p:sp>
      <p:sp>
        <p:nvSpPr>
          <p:cNvPr id="5" name="Text Placeholder 4">
            <a:extLst>
              <a:ext uri="{FF2B5EF4-FFF2-40B4-BE49-F238E27FC236}">
                <a16:creationId xmlns:a16="http://schemas.microsoft.com/office/drawing/2014/main" id="{94323352-EEE4-FAF0-F8F5-C495EF54DFCC}"/>
              </a:ext>
            </a:extLst>
          </p:cNvPr>
          <p:cNvSpPr>
            <a:spLocks noGrp="1"/>
          </p:cNvSpPr>
          <p:nvPr>
            <p:ph type="body" idx="10"/>
          </p:nvPr>
        </p:nvSpPr>
        <p:spPr/>
        <p:txBody>
          <a:bodyPr/>
          <a:lstStyle/>
          <a:p>
            <a:r>
              <a:rPr lang="en-US" dirty="0"/>
              <a:t>Be honest</a:t>
            </a:r>
          </a:p>
        </p:txBody>
      </p:sp>
      <p:sp>
        <p:nvSpPr>
          <p:cNvPr id="6" name="Content Placeholder 5">
            <a:extLst>
              <a:ext uri="{FF2B5EF4-FFF2-40B4-BE49-F238E27FC236}">
                <a16:creationId xmlns:a16="http://schemas.microsoft.com/office/drawing/2014/main" id="{D0983F18-52AA-E54C-1F00-2841E2FD3353}"/>
              </a:ext>
            </a:extLst>
          </p:cNvPr>
          <p:cNvSpPr>
            <a:spLocks noGrp="1"/>
          </p:cNvSpPr>
          <p:nvPr>
            <p:ph sz="half" idx="14"/>
          </p:nvPr>
        </p:nvSpPr>
        <p:spPr/>
        <p:txBody>
          <a:bodyPr>
            <a:normAutofit lnSpcReduction="10000"/>
          </a:bodyPr>
          <a:lstStyle/>
          <a:p>
            <a:r>
              <a:rPr lang="en-US" dirty="0"/>
              <a:t>Sometimes we forget things, sometimes we cannot get a report filed timely.  “Own” it and explain (for instance) that you did not observe the child with mother as you called mother five times and stopped by her home and she never communicated with you.  </a:t>
            </a:r>
          </a:p>
          <a:p>
            <a:endParaRPr lang="en-US" dirty="0"/>
          </a:p>
          <a:p>
            <a:r>
              <a:rPr lang="en-US" dirty="0"/>
              <a:t>Even if you failed to meet one of the requirements, your recommendations, if supported by facts, will likely be considered.</a:t>
            </a:r>
          </a:p>
          <a:p>
            <a:endParaRPr lang="en-US" dirty="0"/>
          </a:p>
        </p:txBody>
      </p:sp>
      <p:sp>
        <p:nvSpPr>
          <p:cNvPr id="7" name="Slide Number Placeholder 6">
            <a:extLst>
              <a:ext uri="{FF2B5EF4-FFF2-40B4-BE49-F238E27FC236}">
                <a16:creationId xmlns:a16="http://schemas.microsoft.com/office/drawing/2014/main" id="{F33BE0E2-DBDE-6CEB-649B-80947B823A02}"/>
              </a:ext>
            </a:extLst>
          </p:cNvPr>
          <p:cNvSpPr>
            <a:spLocks noGrp="1"/>
          </p:cNvSpPr>
          <p:nvPr>
            <p:ph type="sldNum" sz="quarter" idx="13"/>
          </p:nvPr>
        </p:nvSpPr>
        <p:spPr/>
        <p:txBody>
          <a:bodyPr/>
          <a:lstStyle/>
          <a:p>
            <a:fld id="{A49DFD55-3C28-40EF-9E31-A92D2E4017FF}" type="slidenum">
              <a:rPr lang="en-US" smtClean="0"/>
              <a:pPr/>
              <a:t>18</a:t>
            </a:fld>
            <a:endParaRPr lang="en-US" dirty="0"/>
          </a:p>
        </p:txBody>
      </p:sp>
    </p:spTree>
    <p:extLst>
      <p:ext uri="{BB962C8B-B14F-4D97-AF65-F5344CB8AC3E}">
        <p14:creationId xmlns:p14="http://schemas.microsoft.com/office/powerpoint/2010/main" val="3822053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DFBA8-5914-143F-0B09-B1DEE4C40B28}"/>
              </a:ext>
            </a:extLst>
          </p:cNvPr>
          <p:cNvSpPr>
            <a:spLocks noGrp="1"/>
          </p:cNvSpPr>
          <p:nvPr>
            <p:ph type="ctrTitle"/>
          </p:nvPr>
        </p:nvSpPr>
        <p:spPr/>
        <p:txBody>
          <a:bodyPr/>
          <a:lstStyle/>
          <a:p>
            <a:r>
              <a:rPr lang="en-US" dirty="0"/>
              <a:t>Conclusion</a:t>
            </a:r>
            <a:br>
              <a:rPr lang="en-US" dirty="0"/>
            </a:br>
            <a:br>
              <a:rPr lang="en-US" dirty="0"/>
            </a:br>
            <a:r>
              <a:rPr lang="en-US" sz="2400" dirty="0"/>
              <a:t>If you are prepared and honest, you will be fine!  Good luck!</a:t>
            </a:r>
          </a:p>
        </p:txBody>
      </p:sp>
    </p:spTree>
    <p:extLst>
      <p:ext uri="{BB962C8B-B14F-4D97-AF65-F5344CB8AC3E}">
        <p14:creationId xmlns:p14="http://schemas.microsoft.com/office/powerpoint/2010/main" val="150296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F5859-10C9-4588-9727-B9362E26C29D}"/>
              </a:ext>
            </a:extLst>
          </p:cNvPr>
          <p:cNvSpPr>
            <a:spLocks noGrp="1"/>
          </p:cNvSpPr>
          <p:nvPr>
            <p:ph type="title"/>
          </p:nvPr>
        </p:nvSpPr>
        <p:spPr>
          <a:xfrm>
            <a:off x="1333500" y="1020445"/>
            <a:ext cx="2895600" cy="1325563"/>
          </a:xfrm>
        </p:spPr>
        <p:txBody>
          <a:bodyPr/>
          <a:lstStyle/>
          <a:p>
            <a:r>
              <a:rPr lang="en-US" dirty="0"/>
              <a:t>AGENDA</a:t>
            </a:r>
          </a:p>
        </p:txBody>
      </p:sp>
      <p:sp>
        <p:nvSpPr>
          <p:cNvPr id="3" name="Content Placeholder 2">
            <a:extLst>
              <a:ext uri="{FF2B5EF4-FFF2-40B4-BE49-F238E27FC236}">
                <a16:creationId xmlns:a16="http://schemas.microsoft.com/office/drawing/2014/main" id="{5671D7E5-EF66-4BCD-8DAA-E9061157F0BE}"/>
              </a:ext>
            </a:extLst>
          </p:cNvPr>
          <p:cNvSpPr>
            <a:spLocks noGrp="1"/>
          </p:cNvSpPr>
          <p:nvPr>
            <p:ph idx="1"/>
          </p:nvPr>
        </p:nvSpPr>
        <p:spPr>
          <a:xfrm>
            <a:off x="1333500" y="2674013"/>
            <a:ext cx="2895600" cy="3269589"/>
          </a:xfrm>
        </p:spPr>
        <p:txBody>
          <a:bodyPr>
            <a:normAutofit/>
          </a:bodyPr>
          <a:lstStyle/>
          <a:p>
            <a:r>
              <a:rPr lang="en-US" dirty="0"/>
              <a:t>Introduction</a:t>
            </a:r>
          </a:p>
          <a:p>
            <a:r>
              <a:rPr lang="en-US" dirty="0"/>
              <a:t>Investigation</a:t>
            </a:r>
          </a:p>
          <a:p>
            <a:r>
              <a:rPr lang="en-US" dirty="0"/>
              <a:t>Report</a:t>
            </a:r>
          </a:p>
          <a:p>
            <a:r>
              <a:rPr lang="en-US" dirty="0"/>
              <a:t>Testifying</a:t>
            </a:r>
          </a:p>
          <a:p>
            <a:r>
              <a:rPr lang="en-US" dirty="0"/>
              <a:t>Conclusion</a:t>
            </a:r>
          </a:p>
        </p:txBody>
      </p:sp>
      <p:sp>
        <p:nvSpPr>
          <p:cNvPr id="5" name="Slide Number Placeholder 5">
            <a:extLst>
              <a:ext uri="{FF2B5EF4-FFF2-40B4-BE49-F238E27FC236}">
                <a16:creationId xmlns:a16="http://schemas.microsoft.com/office/drawing/2014/main" id="{B02A8827-B1A1-2D2F-D6DD-E886B886C43E}"/>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2</a:t>
            </a:fld>
            <a:endParaRPr lang="en-US" dirty="0"/>
          </a:p>
        </p:txBody>
      </p:sp>
    </p:spTree>
    <p:extLst>
      <p:ext uri="{BB962C8B-B14F-4D97-AF65-F5344CB8AC3E}">
        <p14:creationId xmlns:p14="http://schemas.microsoft.com/office/powerpoint/2010/main" val="1713219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F1EDE-5423-435C-B149-87AB1BC22B83}"/>
              </a:ext>
            </a:extLst>
          </p:cNvPr>
          <p:cNvSpPr>
            <a:spLocks noGrp="1"/>
          </p:cNvSpPr>
          <p:nvPr>
            <p:ph type="ctrTitle"/>
          </p:nvPr>
        </p:nvSpPr>
        <p:spPr>
          <a:xfrm>
            <a:off x="4267200" y="1615736"/>
            <a:ext cx="4179570" cy="1524735"/>
          </a:xfrm>
        </p:spPr>
        <p:txBody>
          <a:bodyPr/>
          <a:lstStyle/>
          <a:p>
            <a:r>
              <a:rPr lang="en-US" dirty="0"/>
              <a:t>THANK YOU</a:t>
            </a:r>
          </a:p>
        </p:txBody>
      </p:sp>
      <p:sp>
        <p:nvSpPr>
          <p:cNvPr id="3" name="Subtitle 2">
            <a:extLst>
              <a:ext uri="{FF2B5EF4-FFF2-40B4-BE49-F238E27FC236}">
                <a16:creationId xmlns:a16="http://schemas.microsoft.com/office/drawing/2014/main" id="{AF64C29E-DF30-4DC6-AB95-2016F9A703B6}"/>
              </a:ext>
            </a:extLst>
          </p:cNvPr>
          <p:cNvSpPr>
            <a:spLocks noGrp="1"/>
          </p:cNvSpPr>
          <p:nvPr>
            <p:ph type="subTitle" idx="1"/>
          </p:nvPr>
        </p:nvSpPr>
        <p:spPr>
          <a:xfrm>
            <a:off x="4267200" y="3238103"/>
            <a:ext cx="4179570" cy="2850181"/>
          </a:xfrm>
        </p:spPr>
        <p:txBody>
          <a:bodyPr>
            <a:noAutofit/>
          </a:bodyPr>
          <a:lstStyle/>
          <a:p>
            <a:r>
              <a:rPr lang="en-US" dirty="0"/>
              <a:t>Judge Jenifer K. Overmyer</a:t>
            </a:r>
          </a:p>
          <a:p>
            <a:endParaRPr lang="en-US" dirty="0"/>
          </a:p>
          <a:p>
            <a:endParaRPr lang="en-US" dirty="0"/>
          </a:p>
          <a:p>
            <a:r>
              <a:rPr lang="en-US" dirty="0"/>
              <a:t>937-456-8136</a:t>
            </a:r>
          </a:p>
          <a:p>
            <a:r>
              <a:rPr lang="en-US" dirty="0"/>
              <a:t>jenifer.overmyer@prebcojpc.org</a:t>
            </a:r>
          </a:p>
        </p:txBody>
      </p:sp>
      <p:sp>
        <p:nvSpPr>
          <p:cNvPr id="6" name="Slide Number Placeholder 5">
            <a:extLst>
              <a:ext uri="{FF2B5EF4-FFF2-40B4-BE49-F238E27FC236}">
                <a16:creationId xmlns:a16="http://schemas.microsoft.com/office/drawing/2014/main" id="{4C127D99-645F-4FCF-9573-FDFE2A344FA9}"/>
              </a:ext>
            </a:extLst>
          </p:cNvPr>
          <p:cNvSpPr>
            <a:spLocks noGrp="1"/>
          </p:cNvSpPr>
          <p:nvPr>
            <p:ph type="sldNum" sz="quarter" idx="12"/>
          </p:nvPr>
        </p:nvSpPr>
        <p:spPr>
          <a:xfrm>
            <a:off x="9579428" y="6356350"/>
            <a:ext cx="1774371" cy="365125"/>
          </a:xfrm>
        </p:spPr>
        <p:txBody>
          <a:bodyPr/>
          <a:lstStyle/>
          <a:p>
            <a:fld id="{A49DFD55-3C28-40EF-9E31-A92D2E4017FF}" type="slidenum">
              <a:rPr lang="en-US" smtClean="0"/>
              <a:pPr/>
              <a:t>20</a:t>
            </a:fld>
            <a:endParaRPr lang="en-US" dirty="0"/>
          </a:p>
        </p:txBody>
      </p:sp>
    </p:spTree>
    <p:extLst>
      <p:ext uri="{BB962C8B-B14F-4D97-AF65-F5344CB8AC3E}">
        <p14:creationId xmlns:p14="http://schemas.microsoft.com/office/powerpoint/2010/main" val="1969787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8DBD1-DB29-D44F-FD5A-3071BB37EF37}"/>
              </a:ext>
            </a:extLst>
          </p:cNvPr>
          <p:cNvSpPr>
            <a:spLocks noGrp="1"/>
          </p:cNvSpPr>
          <p:nvPr>
            <p:ph type="ctrTitle"/>
          </p:nvPr>
        </p:nvSpPr>
        <p:spPr>
          <a:xfrm>
            <a:off x="6991350" y="487018"/>
            <a:ext cx="4179570" cy="3377354"/>
          </a:xfrm>
        </p:spPr>
        <p:txBody>
          <a:bodyPr/>
          <a:lstStyle/>
          <a:p>
            <a:r>
              <a:rPr lang="en-US" dirty="0"/>
              <a:t>Introduction</a:t>
            </a:r>
            <a:br>
              <a:rPr lang="en-US" dirty="0"/>
            </a:br>
            <a:br>
              <a:rPr lang="en-US" sz="1600" dirty="0"/>
            </a:br>
            <a:r>
              <a:rPr lang="en-US" sz="1600" cap="none" dirty="0"/>
              <a:t>One judge’s perspective, but did informally “poll” colleagues as to any suggestions they have for Guardians Ad Litem.</a:t>
            </a:r>
            <a:br>
              <a:rPr lang="en-US" sz="1600" cap="none" dirty="0"/>
            </a:br>
            <a:br>
              <a:rPr lang="en-US" sz="1600" cap="none" dirty="0"/>
            </a:br>
            <a:r>
              <a:rPr lang="en-US" sz="1600" cap="none" dirty="0"/>
              <a:t>All in all, judges are very satisfied with GALs.</a:t>
            </a:r>
            <a:br>
              <a:rPr lang="en-US" sz="1600" cap="none" dirty="0"/>
            </a:br>
            <a:br>
              <a:rPr lang="en-US" sz="1600" cap="none" dirty="0"/>
            </a:br>
            <a:r>
              <a:rPr lang="en-US" sz="1600" cap="none" dirty="0"/>
              <a:t>Will address the few areas mentioned as sometimes being problematic.</a:t>
            </a:r>
            <a:endParaRPr lang="en-US" dirty="0"/>
          </a:p>
        </p:txBody>
      </p:sp>
    </p:spTree>
    <p:extLst>
      <p:ext uri="{BB962C8B-B14F-4D97-AF65-F5344CB8AC3E}">
        <p14:creationId xmlns:p14="http://schemas.microsoft.com/office/powerpoint/2010/main" val="608796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731C-311B-46F7-A865-6C3AF6B09A47}"/>
              </a:ext>
            </a:extLst>
          </p:cNvPr>
          <p:cNvSpPr>
            <a:spLocks noGrp="1"/>
          </p:cNvSpPr>
          <p:nvPr>
            <p:ph type="title"/>
          </p:nvPr>
        </p:nvSpPr>
        <p:spPr>
          <a:xfrm>
            <a:off x="1322318" y="268360"/>
            <a:ext cx="7288282" cy="2121177"/>
          </a:xfrm>
        </p:spPr>
        <p:txBody>
          <a:bodyPr/>
          <a:lstStyle/>
          <a:p>
            <a:r>
              <a:rPr lang="en-US" dirty="0"/>
              <a:t>It all starts with Rule 48 </a:t>
            </a:r>
            <a:br>
              <a:rPr lang="en-US" dirty="0"/>
            </a:br>
            <a:r>
              <a:rPr lang="en-US" sz="1400" dirty="0"/>
              <a:t>(See Appendix A)</a:t>
            </a:r>
          </a:p>
        </p:txBody>
      </p:sp>
      <p:sp>
        <p:nvSpPr>
          <p:cNvPr id="3" name="Text Placeholder 2">
            <a:extLst>
              <a:ext uri="{FF2B5EF4-FFF2-40B4-BE49-F238E27FC236}">
                <a16:creationId xmlns:a16="http://schemas.microsoft.com/office/drawing/2014/main" id="{9D5232F9-FD00-464A-9F17-619C91AEF8F3}"/>
              </a:ext>
            </a:extLst>
          </p:cNvPr>
          <p:cNvSpPr>
            <a:spLocks noGrp="1"/>
          </p:cNvSpPr>
          <p:nvPr>
            <p:ph sz="half" idx="2"/>
          </p:nvPr>
        </p:nvSpPr>
        <p:spPr>
          <a:xfrm>
            <a:off x="1322388" y="2763078"/>
            <a:ext cx="7288212" cy="3407051"/>
          </a:xfrm>
        </p:spPr>
        <p:txBody>
          <a:bodyPr>
            <a:normAutofit/>
          </a:bodyPr>
          <a:lstStyle/>
          <a:p>
            <a:r>
              <a:rPr lang="en-US" dirty="0"/>
              <a:t>Rules of Superintendence for the Courts of Ohio  </a:t>
            </a:r>
          </a:p>
          <a:p>
            <a:pPr lvl="1"/>
            <a:r>
              <a:rPr lang="en-US" dirty="0"/>
              <a:t>Sup.R. 48 – 48.07 apply in all DR and Juv cases in Common Pleas Courts where a Court appoints a guardian ad litem to act in the best interest of a child.  Thus, even though you might be a CASA, the rules apply!</a:t>
            </a:r>
          </a:p>
          <a:p>
            <a:pPr lvl="1"/>
            <a:r>
              <a:rPr lang="en-US" dirty="0"/>
              <a:t>Sup.R. 48.02(C) Mandatory appointments</a:t>
            </a:r>
          </a:p>
          <a:p>
            <a:pPr lvl="1"/>
            <a:r>
              <a:rPr lang="en-US" dirty="0"/>
              <a:t>Sup.R. 48.02(D) Separate appointments</a:t>
            </a:r>
          </a:p>
          <a:p>
            <a:pPr lvl="1"/>
            <a:r>
              <a:rPr lang="en-US" dirty="0"/>
              <a:t>Sup.R. 48.02(F) Discretionary appointments in allocation of parental rights and responsibilities, unruly, and delinquency cases</a:t>
            </a:r>
          </a:p>
        </p:txBody>
      </p:sp>
      <p:sp>
        <p:nvSpPr>
          <p:cNvPr id="14" name="Slide Number Placeholder 5">
            <a:extLst>
              <a:ext uri="{FF2B5EF4-FFF2-40B4-BE49-F238E27FC236}">
                <a16:creationId xmlns:a16="http://schemas.microsoft.com/office/drawing/2014/main" id="{ECE635A2-70B8-3EAB-6A18-952B02EBAA1E}"/>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4</a:t>
            </a:fld>
            <a:endParaRPr lang="en-US" dirty="0"/>
          </a:p>
        </p:txBody>
      </p:sp>
    </p:spTree>
    <p:extLst>
      <p:ext uri="{BB962C8B-B14F-4D97-AF65-F5344CB8AC3E}">
        <p14:creationId xmlns:p14="http://schemas.microsoft.com/office/powerpoint/2010/main" val="3571516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9207-F51F-29A1-F324-296AE1890C6C}"/>
              </a:ext>
            </a:extLst>
          </p:cNvPr>
          <p:cNvSpPr>
            <a:spLocks noGrp="1"/>
          </p:cNvSpPr>
          <p:nvPr>
            <p:ph type="title"/>
          </p:nvPr>
        </p:nvSpPr>
        <p:spPr/>
        <p:txBody>
          <a:bodyPr/>
          <a:lstStyle/>
          <a:p>
            <a:r>
              <a:rPr lang="en-US" dirty="0"/>
              <a:t>Sup.R. 48.03 </a:t>
            </a:r>
            <a:br>
              <a:rPr lang="en-US" dirty="0"/>
            </a:br>
            <a:r>
              <a:rPr lang="en-US" sz="2600" dirty="0"/>
              <a:t>Responsibilities of Guardian Ad Litem</a:t>
            </a:r>
          </a:p>
        </p:txBody>
      </p:sp>
      <p:sp>
        <p:nvSpPr>
          <p:cNvPr id="3" name="Content Placeholder 2">
            <a:extLst>
              <a:ext uri="{FF2B5EF4-FFF2-40B4-BE49-F238E27FC236}">
                <a16:creationId xmlns:a16="http://schemas.microsoft.com/office/drawing/2014/main" id="{03EAD0A6-2C8F-19DB-C3DF-8231A143FC07}"/>
              </a:ext>
            </a:extLst>
          </p:cNvPr>
          <p:cNvSpPr>
            <a:spLocks noGrp="1"/>
          </p:cNvSpPr>
          <p:nvPr>
            <p:ph sz="half" idx="2"/>
          </p:nvPr>
        </p:nvSpPr>
        <p:spPr/>
        <p:txBody>
          <a:bodyPr/>
          <a:lstStyle/>
          <a:p>
            <a:r>
              <a:rPr lang="en-US" dirty="0"/>
              <a:t>* Recommend what is in the best interest of the child</a:t>
            </a:r>
          </a:p>
          <a:p>
            <a:r>
              <a:rPr lang="en-US" dirty="0"/>
              <a:t>* Be independent, objective and fair</a:t>
            </a:r>
          </a:p>
          <a:p>
            <a:r>
              <a:rPr lang="en-US" dirty="0"/>
              <a:t>* Attend “relevant” hearings</a:t>
            </a:r>
          </a:p>
          <a:p>
            <a:r>
              <a:rPr lang="en-US" dirty="0"/>
              <a:t>* Immediately notify Court if wishes of child differ from        recommendation</a:t>
            </a:r>
          </a:p>
          <a:p>
            <a:r>
              <a:rPr lang="en-US" dirty="0"/>
              <a:t>* If not an attorney, avoid the unauthorized practice of law</a:t>
            </a:r>
          </a:p>
          <a:p>
            <a:r>
              <a:rPr lang="en-US" dirty="0"/>
              <a:t>* Ask the Court to appoint an attorney to represent you if necessary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342900" indent="-342900">
              <a:buAutoNum type="arabicPeriod"/>
            </a:pPr>
            <a:endParaRPr lang="en-US" dirty="0"/>
          </a:p>
        </p:txBody>
      </p:sp>
      <p:sp>
        <p:nvSpPr>
          <p:cNvPr id="4" name="Slide Number Placeholder 3">
            <a:extLst>
              <a:ext uri="{FF2B5EF4-FFF2-40B4-BE49-F238E27FC236}">
                <a16:creationId xmlns:a16="http://schemas.microsoft.com/office/drawing/2014/main" id="{4CC10CF6-8655-3603-952A-D5F3FC949A28}"/>
              </a:ext>
            </a:extLst>
          </p:cNvPr>
          <p:cNvSpPr>
            <a:spLocks noGrp="1"/>
          </p:cNvSpPr>
          <p:nvPr>
            <p:ph type="sldNum" sz="quarter" idx="12"/>
          </p:nvPr>
        </p:nvSpPr>
        <p:spPr/>
        <p:txBody>
          <a:bodyPr/>
          <a:lstStyle/>
          <a:p>
            <a:fld id="{A49DFD55-3C28-40EF-9E31-A92D2E4017FF}" type="slidenum">
              <a:rPr lang="en-US" smtClean="0"/>
              <a:pPr/>
              <a:t>5</a:t>
            </a:fld>
            <a:endParaRPr lang="en-US" dirty="0"/>
          </a:p>
        </p:txBody>
      </p:sp>
    </p:spTree>
    <p:extLst>
      <p:ext uri="{BB962C8B-B14F-4D97-AF65-F5344CB8AC3E}">
        <p14:creationId xmlns:p14="http://schemas.microsoft.com/office/powerpoint/2010/main" val="483101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C15F6-EE09-2A95-4CCE-95314A219A00}"/>
              </a:ext>
            </a:extLst>
          </p:cNvPr>
          <p:cNvSpPr>
            <a:spLocks noGrp="1"/>
          </p:cNvSpPr>
          <p:nvPr>
            <p:ph type="title"/>
          </p:nvPr>
        </p:nvSpPr>
        <p:spPr/>
        <p:txBody>
          <a:bodyPr/>
          <a:lstStyle/>
          <a:p>
            <a:r>
              <a:rPr lang="en-US" dirty="0"/>
              <a:t>Sup.R. 48.03(D)</a:t>
            </a:r>
            <a:br>
              <a:rPr lang="en-US" dirty="0"/>
            </a:br>
            <a:r>
              <a:rPr lang="en-US" sz="2600" dirty="0"/>
              <a:t>Duties of the Guardian Ad Litem</a:t>
            </a:r>
          </a:p>
        </p:txBody>
      </p:sp>
      <p:sp>
        <p:nvSpPr>
          <p:cNvPr id="3" name="Content Placeholder 2">
            <a:extLst>
              <a:ext uri="{FF2B5EF4-FFF2-40B4-BE49-F238E27FC236}">
                <a16:creationId xmlns:a16="http://schemas.microsoft.com/office/drawing/2014/main" id="{6C7E4953-B8AD-D272-E89F-D3D4735D54CD}"/>
              </a:ext>
            </a:extLst>
          </p:cNvPr>
          <p:cNvSpPr>
            <a:spLocks noGrp="1"/>
          </p:cNvSpPr>
          <p:nvPr>
            <p:ph sz="half" idx="2"/>
          </p:nvPr>
        </p:nvSpPr>
        <p:spPr>
          <a:xfrm>
            <a:off x="1393508" y="2764938"/>
            <a:ext cx="7288212" cy="3407051"/>
          </a:xfrm>
        </p:spPr>
        <p:txBody>
          <a:bodyPr>
            <a:normAutofit lnSpcReduction="10000"/>
          </a:bodyPr>
          <a:lstStyle/>
          <a:p>
            <a:r>
              <a:rPr lang="en-US" sz="1200" i="1" dirty="0"/>
              <a:t>UNLESS SPECIFICALLY RELIEVED BY THE COURT,</a:t>
            </a:r>
            <a:r>
              <a:rPr lang="en-US" sz="1200" dirty="0"/>
              <a:t> the duties of a guardian ad litem shall be to:</a:t>
            </a:r>
          </a:p>
          <a:p>
            <a:pPr marL="285750" indent="-285750">
              <a:buFont typeface="Arial" panose="020B0604020202020204" pitchFamily="34" charset="0"/>
              <a:buChar char="•"/>
            </a:pPr>
            <a:r>
              <a:rPr lang="en-US" sz="1200" dirty="0"/>
              <a:t>Become informed about the facts of the case and contact all relevant persons</a:t>
            </a:r>
          </a:p>
          <a:p>
            <a:pPr marL="285750" indent="-285750">
              <a:buFont typeface="Arial" panose="020B0604020202020204" pitchFamily="34" charset="0"/>
              <a:buChar char="•"/>
            </a:pPr>
            <a:r>
              <a:rPr lang="en-US" sz="1200" dirty="0"/>
              <a:t>Observe the child with each parent, foster parent, guardian or physical custodian</a:t>
            </a:r>
          </a:p>
          <a:p>
            <a:pPr marL="285750" indent="-285750">
              <a:buFont typeface="Arial" panose="020B0604020202020204" pitchFamily="34" charset="0"/>
              <a:buChar char="•"/>
            </a:pPr>
            <a:r>
              <a:rPr lang="en-US" sz="1200" dirty="0"/>
              <a:t>Interview the child without parent/custodian present</a:t>
            </a:r>
          </a:p>
          <a:p>
            <a:pPr marL="285750" indent="-285750">
              <a:buFont typeface="Arial" panose="020B0604020202020204" pitchFamily="34" charset="0"/>
              <a:buChar char="•"/>
            </a:pPr>
            <a:r>
              <a:rPr lang="en-US" sz="1200" dirty="0"/>
              <a:t>Visit the child at residence/proposed residence</a:t>
            </a:r>
          </a:p>
          <a:p>
            <a:pPr marL="285750" indent="-285750">
              <a:buFont typeface="Arial" panose="020B0604020202020204" pitchFamily="34" charset="0"/>
              <a:buChar char="•"/>
            </a:pPr>
            <a:r>
              <a:rPr lang="en-US" sz="1200" dirty="0"/>
              <a:t>Ascertain the wishes of the child</a:t>
            </a:r>
          </a:p>
          <a:p>
            <a:pPr marL="285750" indent="-285750">
              <a:buFont typeface="Arial" panose="020B0604020202020204" pitchFamily="34" charset="0"/>
              <a:buChar char="•"/>
            </a:pPr>
            <a:r>
              <a:rPr lang="en-US" sz="1200" dirty="0"/>
              <a:t>Interview the parties and other “significant” individuals who may have “relevant” knowledge </a:t>
            </a:r>
          </a:p>
          <a:p>
            <a:pPr marL="285750" indent="-285750">
              <a:buFont typeface="Arial" panose="020B0604020202020204" pitchFamily="34" charset="0"/>
              <a:buChar char="•"/>
            </a:pPr>
            <a:r>
              <a:rPr lang="en-US" sz="1200" dirty="0"/>
              <a:t>Interview relevant school personnel, medical and mental health providers</a:t>
            </a:r>
          </a:p>
          <a:p>
            <a:pPr marL="285750" indent="-285750">
              <a:buFont typeface="Arial" panose="020B0604020202020204" pitchFamily="34" charset="0"/>
              <a:buChar char="•"/>
            </a:pPr>
            <a:r>
              <a:rPr lang="en-US" sz="1200" dirty="0"/>
              <a:t>Obtain and review relevant criminal, educational and medical records of child/parents</a:t>
            </a:r>
          </a:p>
          <a:p>
            <a:pPr marL="285750" indent="-285750">
              <a:buFont typeface="Arial" panose="020B0604020202020204" pitchFamily="34" charset="0"/>
              <a:buChar char="•"/>
            </a:pPr>
            <a:r>
              <a:rPr lang="en-US" sz="1200" dirty="0"/>
              <a:t>Request court orders</a:t>
            </a:r>
          </a:p>
          <a:p>
            <a:pPr marL="285750" indent="-285750">
              <a:buFont typeface="Arial" panose="020B0604020202020204" pitchFamily="34" charset="0"/>
              <a:buChar char="•"/>
            </a:pPr>
            <a:r>
              <a:rPr lang="en-US" sz="1200" dirty="0"/>
              <a:t>Review “any” necessary information and interview other persons as necessary</a:t>
            </a:r>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03DD52F-810C-AAE2-088A-F57FDE70E772}"/>
              </a:ext>
            </a:extLst>
          </p:cNvPr>
          <p:cNvSpPr>
            <a:spLocks noGrp="1"/>
          </p:cNvSpPr>
          <p:nvPr>
            <p:ph type="sldNum" sz="quarter" idx="12"/>
          </p:nvPr>
        </p:nvSpPr>
        <p:spPr/>
        <p:txBody>
          <a:bodyPr/>
          <a:lstStyle/>
          <a:p>
            <a:fld id="{A49DFD55-3C28-40EF-9E31-A92D2E4017FF}" type="slidenum">
              <a:rPr lang="en-US" smtClean="0"/>
              <a:pPr/>
              <a:t>6</a:t>
            </a:fld>
            <a:endParaRPr lang="en-US" dirty="0"/>
          </a:p>
        </p:txBody>
      </p:sp>
    </p:spTree>
    <p:extLst>
      <p:ext uri="{BB962C8B-B14F-4D97-AF65-F5344CB8AC3E}">
        <p14:creationId xmlns:p14="http://schemas.microsoft.com/office/powerpoint/2010/main" val="1598732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C97BE-403B-122E-90D1-2788978A0B6F}"/>
              </a:ext>
            </a:extLst>
          </p:cNvPr>
          <p:cNvSpPr>
            <a:spLocks noGrp="1"/>
          </p:cNvSpPr>
          <p:nvPr>
            <p:ph type="ctrTitle"/>
          </p:nvPr>
        </p:nvSpPr>
        <p:spPr>
          <a:xfrm>
            <a:off x="6991350" y="406400"/>
            <a:ext cx="4179570" cy="3457971"/>
          </a:xfrm>
        </p:spPr>
        <p:txBody>
          <a:bodyPr/>
          <a:lstStyle/>
          <a:p>
            <a:r>
              <a:rPr lang="en-US" dirty="0"/>
              <a:t>Comments</a:t>
            </a:r>
          </a:p>
        </p:txBody>
      </p:sp>
    </p:spTree>
    <p:extLst>
      <p:ext uri="{BB962C8B-B14F-4D97-AF65-F5344CB8AC3E}">
        <p14:creationId xmlns:p14="http://schemas.microsoft.com/office/powerpoint/2010/main" val="33469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2E6A-35EC-1B8E-0FD7-8C67870ACA64}"/>
              </a:ext>
            </a:extLst>
          </p:cNvPr>
          <p:cNvSpPr>
            <a:spLocks noGrp="1"/>
          </p:cNvSpPr>
          <p:nvPr>
            <p:ph type="title"/>
          </p:nvPr>
        </p:nvSpPr>
        <p:spPr>
          <a:xfrm>
            <a:off x="2933700" y="568961"/>
            <a:ext cx="8420100" cy="1780860"/>
          </a:xfrm>
        </p:spPr>
        <p:txBody>
          <a:bodyPr/>
          <a:lstStyle/>
          <a:p>
            <a:r>
              <a:rPr lang="en-US" dirty="0"/>
              <a:t>Do judges read the reports? How do they use them?</a:t>
            </a:r>
          </a:p>
        </p:txBody>
      </p:sp>
      <p:sp>
        <p:nvSpPr>
          <p:cNvPr id="12" name="Text Placeholder 11">
            <a:extLst>
              <a:ext uri="{FF2B5EF4-FFF2-40B4-BE49-F238E27FC236}">
                <a16:creationId xmlns:a16="http://schemas.microsoft.com/office/drawing/2014/main" id="{554B61B9-26F6-B304-92CD-03053DAAF2A8}"/>
              </a:ext>
            </a:extLst>
          </p:cNvPr>
          <p:cNvSpPr>
            <a:spLocks noGrp="1"/>
          </p:cNvSpPr>
          <p:nvPr>
            <p:ph type="body" idx="1"/>
          </p:nvPr>
        </p:nvSpPr>
        <p:spPr>
          <a:xfrm>
            <a:off x="2933700" y="2797255"/>
            <a:ext cx="3924300" cy="464499"/>
          </a:xfrm>
        </p:spPr>
        <p:txBody>
          <a:bodyPr/>
          <a:lstStyle/>
          <a:p>
            <a:r>
              <a:rPr lang="en-US" dirty="0"/>
              <a:t>Do they?</a:t>
            </a:r>
          </a:p>
        </p:txBody>
      </p:sp>
      <p:sp>
        <p:nvSpPr>
          <p:cNvPr id="35" name="Content Placeholder 34">
            <a:extLst>
              <a:ext uri="{FF2B5EF4-FFF2-40B4-BE49-F238E27FC236}">
                <a16:creationId xmlns:a16="http://schemas.microsoft.com/office/drawing/2014/main" id="{EDBE6233-75E9-40D1-968F-58CA9AD0FF50}"/>
              </a:ext>
            </a:extLst>
          </p:cNvPr>
          <p:cNvSpPr>
            <a:spLocks noGrp="1"/>
          </p:cNvSpPr>
          <p:nvPr>
            <p:ph sz="half" idx="13"/>
          </p:nvPr>
        </p:nvSpPr>
        <p:spPr>
          <a:xfrm>
            <a:off x="2933700" y="3251596"/>
            <a:ext cx="3943627" cy="3234264"/>
          </a:xfrm>
        </p:spPr>
        <p:txBody>
          <a:bodyPr>
            <a:normAutofit fontScale="92500" lnSpcReduction="20000"/>
          </a:bodyPr>
          <a:lstStyle/>
          <a:p>
            <a:r>
              <a:rPr lang="en-US" dirty="0"/>
              <a:t>“I ALWAYS read the entire GAL report”</a:t>
            </a:r>
          </a:p>
          <a:p>
            <a:r>
              <a:rPr lang="en-US" dirty="0"/>
              <a:t>“I trust my guardians to give me honest insights”</a:t>
            </a:r>
          </a:p>
          <a:p>
            <a:r>
              <a:rPr lang="en-US" dirty="0"/>
              <a:t>“If they took the time to type it, it’s worth reading”</a:t>
            </a:r>
          </a:p>
          <a:p>
            <a:r>
              <a:rPr lang="en-US" dirty="0"/>
              <a:t>“I usually read it the day it is filed and then I will review it again before the hearing”</a:t>
            </a:r>
          </a:p>
          <a:p>
            <a:r>
              <a:rPr lang="en-US" dirty="0"/>
              <a:t>“As I always read every GAL report, it’s frustrating to get a report just before a hearing”</a:t>
            </a:r>
          </a:p>
          <a:p>
            <a:endParaRPr lang="en-US" dirty="0"/>
          </a:p>
          <a:p>
            <a:endParaRPr lang="en-US" dirty="0"/>
          </a:p>
        </p:txBody>
      </p:sp>
      <p:sp>
        <p:nvSpPr>
          <p:cNvPr id="14" name="Text Placeholder 13">
            <a:extLst>
              <a:ext uri="{FF2B5EF4-FFF2-40B4-BE49-F238E27FC236}">
                <a16:creationId xmlns:a16="http://schemas.microsoft.com/office/drawing/2014/main" id="{CB9F9E8B-42CD-AC26-AFC9-F1F66695693B}"/>
              </a:ext>
            </a:extLst>
          </p:cNvPr>
          <p:cNvSpPr>
            <a:spLocks noGrp="1"/>
          </p:cNvSpPr>
          <p:nvPr>
            <p:ph type="body" sz="quarter" idx="3"/>
          </p:nvPr>
        </p:nvSpPr>
        <p:spPr>
          <a:xfrm>
            <a:off x="7410173" y="2797255"/>
            <a:ext cx="3943627" cy="464499"/>
          </a:xfrm>
        </p:spPr>
        <p:txBody>
          <a:bodyPr/>
          <a:lstStyle/>
          <a:p>
            <a:r>
              <a:rPr lang="en-US" dirty="0"/>
              <a:t>Why?</a:t>
            </a:r>
          </a:p>
          <a:p>
            <a:endParaRPr lang="en-US" dirty="0"/>
          </a:p>
        </p:txBody>
      </p:sp>
      <p:sp>
        <p:nvSpPr>
          <p:cNvPr id="50" name="Content Placeholder 49">
            <a:extLst>
              <a:ext uri="{FF2B5EF4-FFF2-40B4-BE49-F238E27FC236}">
                <a16:creationId xmlns:a16="http://schemas.microsoft.com/office/drawing/2014/main" id="{8F6B2AE9-DDE4-FD99-A235-3B39EEE21481}"/>
              </a:ext>
            </a:extLst>
          </p:cNvPr>
          <p:cNvSpPr>
            <a:spLocks noGrp="1"/>
          </p:cNvSpPr>
          <p:nvPr>
            <p:ph sz="half" idx="14"/>
          </p:nvPr>
        </p:nvSpPr>
        <p:spPr>
          <a:xfrm>
            <a:off x="7410173" y="3251595"/>
            <a:ext cx="3943627" cy="3234264"/>
          </a:xfrm>
        </p:spPr>
        <p:txBody>
          <a:bodyPr>
            <a:normAutofit fontScale="92500" lnSpcReduction="10000"/>
          </a:bodyPr>
          <a:lstStyle/>
          <a:p>
            <a:r>
              <a:rPr lang="en-US" dirty="0"/>
              <a:t>“Allows the Court to pinpoint custody issues without the ‘noise’ of the parties’ counsel”</a:t>
            </a:r>
          </a:p>
          <a:p>
            <a:r>
              <a:rPr lang="en-US" dirty="0"/>
              <a:t>“extremely helpful” in preparing for an in camera interview</a:t>
            </a:r>
          </a:p>
          <a:p>
            <a:r>
              <a:rPr lang="en-US" dirty="0"/>
              <a:t>“Sheds some light on the reasonableness of the parties’ respective positions and can provide insights as to their differences”</a:t>
            </a:r>
          </a:p>
          <a:p>
            <a:r>
              <a:rPr lang="en-US" dirty="0"/>
              <a:t>“Ensures child’s needs are met and that agency is making necessary referrals”</a:t>
            </a:r>
          </a:p>
        </p:txBody>
      </p:sp>
      <p:sp>
        <p:nvSpPr>
          <p:cNvPr id="8" name="Slide Number Placeholder 7">
            <a:extLst>
              <a:ext uri="{FF2B5EF4-FFF2-40B4-BE49-F238E27FC236}">
                <a16:creationId xmlns:a16="http://schemas.microsoft.com/office/drawing/2014/main" id="{8F44A959-C2BB-9170-C99C-1A2EDB71B994}"/>
              </a:ext>
            </a:extLst>
          </p:cNvPr>
          <p:cNvSpPr>
            <a:spLocks noGrp="1"/>
          </p:cNvSpPr>
          <p:nvPr>
            <p:ph type="sldNum" sz="quarter" idx="12"/>
          </p:nvPr>
        </p:nvSpPr>
        <p:spPr>
          <a:xfrm>
            <a:off x="10373350" y="6356349"/>
            <a:ext cx="987552" cy="365125"/>
          </a:xfrm>
        </p:spPr>
        <p:txBody>
          <a:bodyPr/>
          <a:lstStyle/>
          <a:p>
            <a:fld id="{A49DFD55-3C28-40EF-9E31-A92D2E4017FF}" type="slidenum">
              <a:rPr lang="en-US" smtClean="0"/>
              <a:pPr/>
              <a:t>8</a:t>
            </a:fld>
            <a:endParaRPr lang="en-US" dirty="0"/>
          </a:p>
        </p:txBody>
      </p:sp>
    </p:spTree>
    <p:extLst>
      <p:ext uri="{BB962C8B-B14F-4D97-AF65-F5344CB8AC3E}">
        <p14:creationId xmlns:p14="http://schemas.microsoft.com/office/powerpoint/2010/main" val="103458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7D9B3-B64F-656A-0D99-161A6C0F518F}"/>
              </a:ext>
            </a:extLst>
          </p:cNvPr>
          <p:cNvSpPr>
            <a:spLocks noGrp="1"/>
          </p:cNvSpPr>
          <p:nvPr>
            <p:ph type="title"/>
          </p:nvPr>
        </p:nvSpPr>
        <p:spPr>
          <a:xfrm>
            <a:off x="1341120" y="558801"/>
            <a:ext cx="9953308" cy="1780860"/>
          </a:xfrm>
        </p:spPr>
        <p:txBody>
          <a:bodyPr/>
          <a:lstStyle/>
          <a:p>
            <a:r>
              <a:rPr lang="en-US" dirty="0"/>
              <a:t>The investigation</a:t>
            </a:r>
          </a:p>
        </p:txBody>
      </p:sp>
      <p:sp>
        <p:nvSpPr>
          <p:cNvPr id="13" name="Text Placeholder 12">
            <a:extLst>
              <a:ext uri="{FF2B5EF4-FFF2-40B4-BE49-F238E27FC236}">
                <a16:creationId xmlns:a16="http://schemas.microsoft.com/office/drawing/2014/main" id="{7E5B6E40-3A7D-ACF7-AA38-25977D322D81}"/>
              </a:ext>
            </a:extLst>
          </p:cNvPr>
          <p:cNvSpPr>
            <a:spLocks noGrp="1"/>
          </p:cNvSpPr>
          <p:nvPr>
            <p:ph type="body" idx="1"/>
          </p:nvPr>
        </p:nvSpPr>
        <p:spPr>
          <a:xfrm>
            <a:off x="1341120" y="2960877"/>
            <a:ext cx="2722880" cy="351284"/>
          </a:xfrm>
        </p:spPr>
        <p:txBody>
          <a:bodyPr>
            <a:normAutofit/>
          </a:bodyPr>
          <a:lstStyle/>
          <a:p>
            <a:r>
              <a:rPr lang="en-US" dirty="0"/>
              <a:t>Follow Sup.R. 48</a:t>
            </a:r>
          </a:p>
        </p:txBody>
      </p:sp>
      <p:sp>
        <p:nvSpPr>
          <p:cNvPr id="36" name="Content Placeholder 35">
            <a:extLst>
              <a:ext uri="{FF2B5EF4-FFF2-40B4-BE49-F238E27FC236}">
                <a16:creationId xmlns:a16="http://schemas.microsoft.com/office/drawing/2014/main" id="{E71298F0-74F1-FECA-0F02-495F9A2EBA7B}"/>
              </a:ext>
            </a:extLst>
          </p:cNvPr>
          <p:cNvSpPr>
            <a:spLocks noGrp="1"/>
          </p:cNvSpPr>
          <p:nvPr>
            <p:ph sz="half" idx="15"/>
          </p:nvPr>
        </p:nvSpPr>
        <p:spPr>
          <a:xfrm>
            <a:off x="1341120" y="3392035"/>
            <a:ext cx="2722880" cy="2907164"/>
          </a:xfrm>
        </p:spPr>
        <p:txBody>
          <a:bodyPr>
            <a:normAutofit/>
          </a:bodyPr>
          <a:lstStyle/>
          <a:p>
            <a:r>
              <a:rPr lang="en-US" dirty="0"/>
              <a:t>See the child</a:t>
            </a:r>
          </a:p>
          <a:p>
            <a:r>
              <a:rPr lang="en-US" dirty="0"/>
              <a:t>Talk with EVERYONE</a:t>
            </a:r>
          </a:p>
          <a:p>
            <a:r>
              <a:rPr lang="en-US" dirty="0"/>
              <a:t>Gather records</a:t>
            </a:r>
          </a:p>
          <a:p>
            <a:r>
              <a:rPr lang="en-US" dirty="0"/>
              <a:t>Make interim recommendations, if necessary</a:t>
            </a:r>
          </a:p>
        </p:txBody>
      </p:sp>
      <p:sp>
        <p:nvSpPr>
          <p:cNvPr id="15" name="Text Placeholder 14">
            <a:extLst>
              <a:ext uri="{FF2B5EF4-FFF2-40B4-BE49-F238E27FC236}">
                <a16:creationId xmlns:a16="http://schemas.microsoft.com/office/drawing/2014/main" id="{A536BD54-EFA1-25A2-9F04-4F22C36E2A5D}"/>
              </a:ext>
            </a:extLst>
          </p:cNvPr>
          <p:cNvSpPr>
            <a:spLocks noGrp="1"/>
          </p:cNvSpPr>
          <p:nvPr>
            <p:ph type="body" idx="10"/>
          </p:nvPr>
        </p:nvSpPr>
        <p:spPr>
          <a:xfrm>
            <a:off x="4754881" y="2960877"/>
            <a:ext cx="5516880" cy="351284"/>
          </a:xfrm>
        </p:spPr>
        <p:txBody>
          <a:bodyPr/>
          <a:lstStyle/>
          <a:p>
            <a:r>
              <a:rPr lang="en-US" dirty="0"/>
              <a:t>Comments </a:t>
            </a:r>
          </a:p>
          <a:p>
            <a:endParaRPr lang="en-US" dirty="0"/>
          </a:p>
        </p:txBody>
      </p:sp>
      <p:sp>
        <p:nvSpPr>
          <p:cNvPr id="14" name="Content Placeholder 13">
            <a:extLst>
              <a:ext uri="{FF2B5EF4-FFF2-40B4-BE49-F238E27FC236}">
                <a16:creationId xmlns:a16="http://schemas.microsoft.com/office/drawing/2014/main" id="{5112969F-EB84-49D5-7100-1FB28870FB30}"/>
              </a:ext>
            </a:extLst>
          </p:cNvPr>
          <p:cNvSpPr>
            <a:spLocks noGrp="1"/>
          </p:cNvSpPr>
          <p:nvPr>
            <p:ph sz="half" idx="14"/>
          </p:nvPr>
        </p:nvSpPr>
        <p:spPr>
          <a:xfrm>
            <a:off x="4754881" y="3324859"/>
            <a:ext cx="5506720" cy="3031489"/>
          </a:xfrm>
        </p:spPr>
        <p:txBody>
          <a:bodyPr>
            <a:normAutofit fontScale="92500" lnSpcReduction="20000"/>
          </a:bodyPr>
          <a:lstStyle/>
          <a:p>
            <a:r>
              <a:rPr lang="en-US" dirty="0"/>
              <a:t>“Anything relating to the thoughts/feelings of the child”</a:t>
            </a:r>
          </a:p>
          <a:p>
            <a:r>
              <a:rPr lang="en-US" dirty="0"/>
              <a:t>“observation of child with parties”</a:t>
            </a:r>
          </a:p>
          <a:p>
            <a:r>
              <a:rPr lang="en-US" dirty="0"/>
              <a:t>“be independent of Children’s Services”</a:t>
            </a:r>
          </a:p>
          <a:p>
            <a:r>
              <a:rPr lang="en-US" dirty="0"/>
              <a:t>“facts to support position”</a:t>
            </a:r>
          </a:p>
          <a:p>
            <a:r>
              <a:rPr lang="en-US" dirty="0"/>
              <a:t>“rationale”</a:t>
            </a:r>
          </a:p>
          <a:p>
            <a:r>
              <a:rPr lang="en-US" dirty="0"/>
              <a:t>“the GAL’s feelings regarding credibility of a party”</a:t>
            </a:r>
          </a:p>
          <a:p>
            <a:r>
              <a:rPr lang="en-US" dirty="0"/>
              <a:t>“who requested a particular person be interviewed”</a:t>
            </a:r>
          </a:p>
          <a:p>
            <a:r>
              <a:rPr lang="en-US" dirty="0"/>
              <a:t>“Investigate more. You are our eyes and ears.” </a:t>
            </a:r>
          </a:p>
          <a:p>
            <a:endParaRPr lang="en-US" dirty="0"/>
          </a:p>
          <a:p>
            <a:pPr lvl="1"/>
            <a:endParaRPr lang="en-US" dirty="0"/>
          </a:p>
        </p:txBody>
      </p:sp>
      <p:sp>
        <p:nvSpPr>
          <p:cNvPr id="68" name="Slide Number Placeholder 67">
            <a:extLst>
              <a:ext uri="{FF2B5EF4-FFF2-40B4-BE49-F238E27FC236}">
                <a16:creationId xmlns:a16="http://schemas.microsoft.com/office/drawing/2014/main" id="{AA0ACADD-CC4E-851C-DA07-C22DB97FA23E}"/>
              </a:ext>
            </a:extLst>
          </p:cNvPr>
          <p:cNvSpPr>
            <a:spLocks noGrp="1"/>
          </p:cNvSpPr>
          <p:nvPr>
            <p:ph type="sldNum" sz="quarter" idx="13"/>
          </p:nvPr>
        </p:nvSpPr>
        <p:spPr>
          <a:xfrm>
            <a:off x="10373350" y="6356349"/>
            <a:ext cx="987552" cy="365125"/>
          </a:xfrm>
        </p:spPr>
        <p:txBody>
          <a:bodyPr/>
          <a:lstStyle/>
          <a:p>
            <a:fld id="{A49DFD55-3C28-40EF-9E31-A92D2E4017FF}" type="slidenum">
              <a:rPr lang="en-US" smtClean="0"/>
              <a:pPr/>
              <a:t>9</a:t>
            </a:fld>
            <a:endParaRPr lang="en-US" dirty="0"/>
          </a:p>
        </p:txBody>
      </p:sp>
    </p:spTree>
    <p:extLst>
      <p:ext uri="{BB962C8B-B14F-4D97-AF65-F5344CB8AC3E}">
        <p14:creationId xmlns:p14="http://schemas.microsoft.com/office/powerpoint/2010/main" val="636929804"/>
      </p:ext>
    </p:extLst>
  </p:cSld>
  <p:clrMapOvr>
    <a:masterClrMapping/>
  </p:clrMapOvr>
</p:sld>
</file>

<file path=ppt/theme/theme1.xml><?xml version="1.0" encoding="utf-8"?>
<a:theme xmlns:a="http://schemas.openxmlformats.org/drawingml/2006/main" name="Custom">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ustom" id="{F85C13B5-8B75-4CB8-BA5E-9CAC0747196D}" vid="{617487EE-AB70-4C55-8A81-E6744CC4A2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9a56e59-5067-4e51-98d4-77a659a88e5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124ECD5274AE4482A9140369056FBD" ma:contentTypeVersion="9" ma:contentTypeDescription="Create a new document." ma:contentTypeScope="" ma:versionID="58395c588061a5c3726c6c5d2b1417a8">
  <xsd:schema xmlns:xsd="http://www.w3.org/2001/XMLSchema" xmlns:xs="http://www.w3.org/2001/XMLSchema" xmlns:p="http://schemas.microsoft.com/office/2006/metadata/properties" xmlns:ns3="f9a56e59-5067-4e51-98d4-77a659a88e5e" xmlns:ns4="cf044739-5d16-4d3f-89f3-98a1f184396f" targetNamespace="http://schemas.microsoft.com/office/2006/metadata/properties" ma:root="true" ma:fieldsID="c3948eebd8a59fea9152f975f5661338" ns3:_="" ns4:_="">
    <xsd:import namespace="f9a56e59-5067-4e51-98d4-77a659a88e5e"/>
    <xsd:import namespace="cf044739-5d16-4d3f-89f3-98a1f184396f"/>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a56e59-5067-4e51-98d4-77a659a88e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044739-5d16-4d3f-89f3-98a1f184396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168DCE-134F-4610-A6AA-88CEBE8D71D2}">
  <ds:schemaRefs>
    <ds:schemaRef ds:uri="f9a56e59-5067-4e51-98d4-77a659a88e5e"/>
    <ds:schemaRef ds:uri="http://purl.org/dc/terms/"/>
    <ds:schemaRef ds:uri="cf044739-5d16-4d3f-89f3-98a1f184396f"/>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CABF691C-888B-4061-8A6F-D5CE84A0254B}">
  <ds:schemaRefs>
    <ds:schemaRef ds:uri="http://schemas.microsoft.com/sharepoint/v3/contenttype/forms"/>
  </ds:schemaRefs>
</ds:datastoreItem>
</file>

<file path=customXml/itemProps3.xml><?xml version="1.0" encoding="utf-8"?>
<ds:datastoreItem xmlns:ds="http://schemas.openxmlformats.org/officeDocument/2006/customXml" ds:itemID="{3BF4DE76-867A-41F3-BF10-24D7275832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a56e59-5067-4e51-98d4-77a659a88e5e"/>
    <ds:schemaRef ds:uri="cf044739-5d16-4d3f-89f3-98a1f18439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{80D35EB4-0C16-428F-A148-7C3588C8B382}TF7521aafa-c748-4c40-a498-ba511be234dc5b1b6097_win32-5039330bb2f3</Template>
  <TotalTime>486</TotalTime>
  <Words>1436</Words>
  <Application>Microsoft Office PowerPoint</Application>
  <PresentationFormat>Widescreen</PresentationFormat>
  <Paragraphs>187</Paragraphs>
  <Slides>20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Tenorite</vt:lpstr>
      <vt:lpstr>Custom</vt:lpstr>
      <vt:lpstr>What a Judge Expects from a CASA Volunteer  Judge Jenifer K. Overmyer Ohio CASA Celebrate Kids! Conference September 24-26, 2025</vt:lpstr>
      <vt:lpstr>AGENDA</vt:lpstr>
      <vt:lpstr>Introduction  One judge’s perspective, but did informally “poll” colleagues as to any suggestions they have for Guardians Ad Litem.  All in all, judges are very satisfied with GALs.  Will address the few areas mentioned as sometimes being problematic.</vt:lpstr>
      <vt:lpstr>It all starts with Rule 48  (See Appendix A)</vt:lpstr>
      <vt:lpstr>Sup.R. 48.03  Responsibilities of Guardian Ad Litem</vt:lpstr>
      <vt:lpstr>Sup.R. 48.03(D) Duties of the Guardian Ad Litem</vt:lpstr>
      <vt:lpstr>Comments</vt:lpstr>
      <vt:lpstr>Do judges read the reports? How do they use them?</vt:lpstr>
      <vt:lpstr>The investigation</vt:lpstr>
      <vt:lpstr>Gal report</vt:lpstr>
      <vt:lpstr>More Comments</vt:lpstr>
      <vt:lpstr>What NOT to include in reports</vt:lpstr>
      <vt:lpstr>format of the gal report (See Appendix D)</vt:lpstr>
      <vt:lpstr>Other templates</vt:lpstr>
      <vt:lpstr>Testifying – a Form of public speaking</vt:lpstr>
      <vt:lpstr>The “Golden rules” of testifying</vt:lpstr>
      <vt:lpstr>Don’t: Guess argue be evasive exaggerate be combative talk over people change answer because the way      question is asked use answer to give other info talk when there is an objection “judge”</vt:lpstr>
      <vt:lpstr>Testifying (The ultimate “oral” report)</vt:lpstr>
      <vt:lpstr>Conclusion  If you are prepared and honest, you will be fine!  Good luck!</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Jenifer Overmyer</dc:creator>
  <cp:lastModifiedBy>Jenifer Overmyer</cp:lastModifiedBy>
  <cp:revision>1</cp:revision>
  <cp:lastPrinted>2025-08-27T18:48:21Z</cp:lastPrinted>
  <dcterms:created xsi:type="dcterms:W3CDTF">2025-08-25T21:52:18Z</dcterms:created>
  <dcterms:modified xsi:type="dcterms:W3CDTF">2025-08-27T19:00:19Z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0x01010088124ECD5274AE4482A9140369056FBD</vt:lpwstr>
  </property>
  <property fmtid="{D5CDD505-2E9C-101B-9397-08002B2CF9AE}" pid="3" name="MediaServiceImageTags">
    <vt:lpwstr/>
  </property>
</Properties>
</file>