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7" r:id="rId1"/>
  </p:sldMasterIdLst>
  <p:notesMasterIdLst>
    <p:notesMasterId r:id="rId14"/>
  </p:notesMasterIdLst>
  <p:sldIdLst>
    <p:sldId id="256" r:id="rId2"/>
    <p:sldId id="258" r:id="rId3"/>
    <p:sldId id="262" r:id="rId4"/>
    <p:sldId id="259" r:id="rId5"/>
    <p:sldId id="263" r:id="rId6"/>
    <p:sldId id="295" r:id="rId7"/>
    <p:sldId id="296" r:id="rId8"/>
    <p:sldId id="297" r:id="rId9"/>
    <p:sldId id="298" r:id="rId10"/>
    <p:sldId id="267" r:id="rId11"/>
    <p:sldId id="282" r:id="rId12"/>
    <p:sldId id="279" r:id="rId13"/>
  </p:sldIdLst>
  <p:sldSz cx="9144000" cy="5143500" type="screen16x9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9A7A3E-BFDB-40A8-9596-A8004E4E830A}" v="1" dt="2025-02-05T15:42:12.113"/>
  </p1510:revLst>
</p1510:revInfo>
</file>

<file path=ppt/tableStyles.xml><?xml version="1.0" encoding="utf-8"?>
<a:tblStyleLst xmlns:a="http://schemas.openxmlformats.org/drawingml/2006/main" def="{277F627C-A79C-4CEA-9F43-E7185F252452}">
  <a:tblStyle styleId="{277F627C-A79C-4CEA-9F43-E7185F25245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DA45F09D-0C3F-4549-A737-6A49AB54CD03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698500"/>
            <a:ext cx="6192838" cy="3484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58" tIns="93158" rIns="93158" bIns="93158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8500"/>
            <a:ext cx="6194425" cy="3484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5" name="Google Shape;335;g35f391192_00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58" tIns="93158" rIns="93158" bIns="93158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g35f391192_0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8500"/>
            <a:ext cx="6194425" cy="3484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7" name="Google Shape;427;g35f391192_073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58" tIns="93158" rIns="93158" bIns="93158" anchor="t" anchorCtr="0">
            <a:noAutofit/>
          </a:bodyPr>
          <a:lstStyle/>
          <a:p>
            <a:pPr marL="0" indent="0">
              <a:buNone/>
            </a:pPr>
            <a:r>
              <a:rPr lang="en-US"/>
              <a:t>Answers in chat</a:t>
            </a:r>
          </a:p>
          <a:p>
            <a:pPr marL="0" indent="0">
              <a:buNone/>
            </a:pPr>
            <a:r>
              <a:rPr lang="en-US"/>
              <a:t>Reagan</a:t>
            </a:r>
            <a:r>
              <a:rPr lang="en-US" baseline="0"/>
              <a:t>, Carter, Tan (not a suit) LBJ</a:t>
            </a:r>
          </a:p>
          <a:p>
            <a:pPr marL="0" indent="0">
              <a:buNone/>
            </a:pPr>
            <a:r>
              <a:rPr lang="en-US" baseline="0"/>
              <a:t>We aren’t little kids, not traumatized (in the past 1 at least) 90 second clip of thirty year old movie, no relationship with performers, no jeopardy</a:t>
            </a:r>
          </a:p>
          <a:p>
            <a:pPr marL="0" indent="0">
              <a:buNone/>
            </a:pPr>
            <a:r>
              <a:rPr lang="en-US" baseline="0"/>
              <a:t>Frequently Our expectation of traumatized kids are unrealistic</a:t>
            </a:r>
          </a:p>
          <a:p>
            <a:pPr marL="0" indent="0">
              <a:buNone/>
            </a:pPr>
            <a:r>
              <a:rPr lang="en-US" baseline="0"/>
              <a:t>You aren’t Not bad, lying, manipulative if you got one wrong</a:t>
            </a:r>
          </a:p>
          <a:p>
            <a:pPr marL="0" indent="0">
              <a:buNone/>
            </a:pPr>
            <a:r>
              <a:rPr lang="en-US" baseline="0"/>
              <a:t>But systems fail to protect if all hoops aren’t jumped through, in order, etc. 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Only people who benefit from myths and misperceptions are people who harm kids and those who protect them </a:t>
            </a:r>
          </a:p>
          <a:p>
            <a:pPr marL="0" indent="0">
              <a:buNone/>
            </a:pPr>
            <a:r>
              <a:rPr lang="en-US"/>
              <a:t>Give kids space and graced  Listen GAL work is slow work patient ear, don’t rush to judgement</a:t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" name="Google Shape;612;gc89b53d510_0_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8500"/>
            <a:ext cx="6194425" cy="3484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3" name="Google Shape;613;gc89b53d510_0_74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58" tIns="93158" rIns="93158" bIns="93158" anchor="t" anchorCtr="0">
            <a:noAutofit/>
          </a:bodyPr>
          <a:lstStyle/>
          <a:p>
            <a:pPr marL="0" indent="0">
              <a:buNone/>
            </a:pPr>
            <a:r>
              <a:rPr lang="en-US"/>
              <a:t>NCAC virtual training center,</a:t>
            </a:r>
            <a:r>
              <a:rPr lang="en-US" baseline="0"/>
              <a:t> NCA online learning Engage, plug stewards</a:t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" name="Google Shape;588;g35ed75ccf_0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8500"/>
            <a:ext cx="6194425" cy="3484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9" name="Google Shape;589;g35ed75ccf_02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58" tIns="93158" rIns="93158" bIns="93158" anchor="t" anchorCtr="0">
            <a:noAutofit/>
          </a:bodyPr>
          <a:lstStyle/>
          <a:p>
            <a:pPr marL="0" indent="0">
              <a:buNone/>
            </a:pPr>
            <a:r>
              <a:rPr lang="en-US"/>
              <a:t>Call email, happy</a:t>
            </a:r>
            <a:r>
              <a:rPr lang="en-US" baseline="0"/>
              <a:t> to help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8500"/>
            <a:ext cx="6194425" cy="3484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9" name="Google Shape;349;g35f391192_04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58" tIns="93158" rIns="93158" bIns="93158" anchor="t" anchorCtr="0">
            <a:noAutofit/>
          </a:bodyPr>
          <a:lstStyle/>
          <a:p>
            <a:pPr marL="0" indent="0">
              <a:buNone/>
            </a:pPr>
            <a:r>
              <a:rPr lang="en-US"/>
              <a:t>Have</a:t>
            </a:r>
            <a:r>
              <a:rPr lang="en-US" baseline="0"/>
              <a:t> background, wasn’t random	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8500"/>
            <a:ext cx="6194425" cy="3484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7" name="Google Shape;377;g35ed75ccf_015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58" tIns="93158" rIns="93158" bIns="93158" anchor="t" anchorCtr="0">
            <a:noAutofit/>
          </a:bodyPr>
          <a:lstStyle/>
          <a:p>
            <a:pPr marL="0" indent="0">
              <a:buNone/>
            </a:pPr>
            <a:r>
              <a:rPr lang="en-US"/>
              <a:t>Apologize for salty language </a:t>
            </a:r>
          </a:p>
          <a:p>
            <a:pPr marL="0" indent="0">
              <a:buNone/>
            </a:pPr>
            <a:r>
              <a:rPr lang="en-US"/>
              <a:t>Just watch, we’ll come back to this later</a:t>
            </a:r>
          </a:p>
          <a:p>
            <a:pPr marL="0" indent="0"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8500"/>
            <a:ext cx="6194425" cy="3484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7" name="Google Shape;357;g35f391192_029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58" tIns="93158" rIns="93158" bIns="93158" anchor="t" anchorCtr="0">
            <a:noAutofit/>
          </a:bodyPr>
          <a:lstStyle/>
          <a:p>
            <a:pPr marL="0" indent="0">
              <a:buNone/>
            </a:pPr>
            <a:r>
              <a:rPr lang="en-US"/>
              <a:t>Pick</a:t>
            </a:r>
            <a:r>
              <a:rPr lang="en-US" baseline="0"/>
              <a:t> a number exercise</a:t>
            </a:r>
          </a:p>
          <a:p>
            <a:pPr marL="0" indent="0">
              <a:buNone/>
            </a:pPr>
            <a:r>
              <a:rPr lang="en-US" baseline="0"/>
              <a:t>Likely primary </a:t>
            </a:r>
            <a:r>
              <a:rPr lang="en-US" baseline="0" err="1"/>
              <a:t>ed</a:t>
            </a:r>
            <a:r>
              <a:rPr lang="en-US" baseline="0"/>
              <a:t> in US not good/bad   right/wrong</a:t>
            </a:r>
          </a:p>
          <a:p>
            <a:pPr marL="0" indent="0">
              <a:buNone/>
            </a:pPr>
            <a:r>
              <a:rPr lang="en-US" baseline="0"/>
              <a:t>Basis in something   become myths because they are repeated, believed </a:t>
            </a:r>
          </a:p>
          <a:p>
            <a:pPr marL="0" indent="0">
              <a:buNone/>
            </a:pPr>
            <a:r>
              <a:rPr lang="en-US" baseline="0"/>
              <a:t>You are normal person, but that leaves kids at risk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8500"/>
            <a:ext cx="6194425" cy="3484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6" name="Google Shape;396;g35f391192_017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58" tIns="93158" rIns="93158" bIns="93158" anchor="t" anchorCtr="0">
            <a:noAutofit/>
          </a:bodyPr>
          <a:lstStyle/>
          <a:p>
            <a:pPr marL="0" indent="0">
              <a:buNone/>
            </a:pPr>
            <a:r>
              <a:rPr lang="en-US"/>
              <a:t>Can and does happen everywhere</a:t>
            </a:r>
          </a:p>
          <a:p>
            <a:pPr marL="0" indent="0">
              <a:buNone/>
            </a:pPr>
            <a:r>
              <a:rPr lang="en-US"/>
              <a:t>My CPS 97% Medicaid eligible, because non Medicaid not happening---NO,</a:t>
            </a:r>
            <a:r>
              <a:rPr lang="en-US" baseline="0"/>
              <a:t> other resources, private, quiet</a:t>
            </a:r>
          </a:p>
          <a:p>
            <a:pPr marL="0" indent="0">
              <a:buNone/>
            </a:pPr>
            <a:r>
              <a:rPr lang="en-US" baseline="0"/>
              <a:t>And mean can shelter,  retain </a:t>
            </a:r>
            <a:r>
              <a:rPr lang="en-US" baseline="0" err="1"/>
              <a:t>atty</a:t>
            </a:r>
            <a:r>
              <a:rPr lang="en-US" baseline="0"/>
              <a:t>, advise not to talk, not permit child,    </a:t>
            </a:r>
          </a:p>
          <a:p>
            <a:pPr marL="0" indent="0">
              <a:buNone/>
            </a:pPr>
            <a:r>
              <a:rPr lang="en-US" baseline="0"/>
              <a:t>Therapists, educators—they are nice, see other good, believe protective answers, Disbelief and minimization</a:t>
            </a:r>
          </a:p>
          <a:p>
            <a:pPr marL="0" indent="0">
              <a:buNone/>
            </a:pPr>
            <a:r>
              <a:rPr lang="en-US"/>
              <a:t>Spirals  wrong conclusions</a:t>
            </a:r>
            <a:endParaRPr lang="en-US" baseline="0"/>
          </a:p>
          <a:p>
            <a:pPr marL="0" indent="0">
              <a:buNone/>
            </a:pPr>
            <a:r>
              <a:rPr lang="en-US" baseline="0"/>
              <a:t>CPS not involved or </a:t>
            </a:r>
            <a:r>
              <a:rPr lang="en-US" baseline="0" err="1"/>
              <a:t>unsubbed</a:t>
            </a:r>
            <a:r>
              <a:rPr lang="en-US" baseline="0"/>
              <a:t>, so DR courts jump to wrong conclusions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7988" y="698500"/>
            <a:ext cx="6194425" cy="34845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Trench</a:t>
            </a:r>
            <a:r>
              <a:rPr lang="en-US" baseline="0"/>
              <a:t> coats, bushes, dark</a:t>
            </a:r>
          </a:p>
          <a:p>
            <a:r>
              <a:rPr lang="en-US" baseline="0"/>
              <a:t>Family and household members,</a:t>
            </a:r>
          </a:p>
          <a:p>
            <a:r>
              <a:rPr lang="en-US" baseline="0"/>
              <a:t>Positions of trust. Control, authority, </a:t>
            </a:r>
          </a:p>
          <a:p>
            <a:r>
              <a:rPr lang="en-US" baseline="0"/>
              <a:t>10% of volunteers in youth serving orgs are there b/c access to kids</a:t>
            </a:r>
          </a:p>
          <a:p>
            <a:r>
              <a:rPr lang="en-US"/>
              <a:t>Causation versus correlation, numerous compounding variables, nothing is dispositive</a:t>
            </a:r>
          </a:p>
          <a:p>
            <a:r>
              <a:rPr lang="en-US" baseline="0"/>
              <a:t>Not just gender, but age, children abuse 40% are older, bigger kids   Anatomical doll story  Male adult detachable</a:t>
            </a:r>
          </a:p>
          <a:p>
            <a:r>
              <a:rPr lang="en-US" baseline="0"/>
              <a:t>Are they a person? Could be either a victim or offender</a:t>
            </a:r>
          </a:p>
          <a:p>
            <a:r>
              <a:rPr lang="en-US"/>
              <a:t>Looked normal </a:t>
            </a:r>
          </a:p>
          <a:p>
            <a:r>
              <a:rPr lang="en-US"/>
              <a:t>Well educated</a:t>
            </a:r>
          </a:p>
          <a:p>
            <a:r>
              <a:rPr lang="en-US"/>
              <a:t>Middle class</a:t>
            </a:r>
          </a:p>
          <a:p>
            <a:r>
              <a:rPr lang="en-US"/>
              <a:t>We make assumptions about private behavior based on public appearances</a:t>
            </a:r>
          </a:p>
          <a:p>
            <a:r>
              <a:rPr lang="en-US"/>
              <a:t>Hensley</a:t>
            </a:r>
            <a:r>
              <a:rPr lang="en-US" baseline="0"/>
              <a:t> 8 kids, nieces and nephews, babysitting kids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6404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7988" y="698500"/>
            <a:ext cx="6194425" cy="34845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Seriously?!?  Myth of precocious 6 year old not developmentally</a:t>
            </a:r>
            <a:r>
              <a:rPr lang="en-US" baseline="0"/>
              <a:t> appropriate, offender seeing what they want to see,</a:t>
            </a:r>
          </a:p>
          <a:p>
            <a:r>
              <a:rPr lang="en-US" baseline="0"/>
              <a:t>if small child is seductive, it is learned behavior, problem still isn’t the kid, that is grooming</a:t>
            </a:r>
          </a:p>
          <a:p>
            <a:r>
              <a:rPr lang="en-US" baseline="0"/>
              <a:t>We all like attention, to feel special</a:t>
            </a:r>
          </a:p>
          <a:p>
            <a:r>
              <a:rPr lang="en-US" baseline="0"/>
              <a:t>Good touch bad touch is a problem, sexual contact generally feels good, young concrete literal kiddos bad = pain  don’t penalize a kid for being developmentally on track</a:t>
            </a:r>
            <a:endParaRPr lang="en-US"/>
          </a:p>
          <a:p>
            <a:r>
              <a:rPr lang="en-US"/>
              <a:t>Tell  immediately</a:t>
            </a:r>
          </a:p>
        </p:txBody>
      </p:sp>
    </p:spTree>
    <p:extLst>
      <p:ext uri="{BB962C8B-B14F-4D97-AF65-F5344CB8AC3E}">
        <p14:creationId xmlns:p14="http://schemas.microsoft.com/office/powerpoint/2010/main" val="20651421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7988" y="698500"/>
            <a:ext cx="6194425" cy="34845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There will be physical evidence</a:t>
            </a:r>
          </a:p>
          <a:p>
            <a:r>
              <a:rPr lang="en-US"/>
              <a:t>Curling iron story</a:t>
            </a:r>
          </a:p>
          <a:p>
            <a:r>
              <a:rPr lang="en-US"/>
              <a:t>No contact offense is an offense, and grooming  DON”T MINIMIZE</a:t>
            </a:r>
          </a:p>
          <a:p>
            <a:r>
              <a:rPr lang="en-US"/>
              <a:t>Shower with 11 year old, his controller sticky</a:t>
            </a:r>
          </a:p>
          <a:p>
            <a:r>
              <a:rPr lang="en-US" err="1"/>
              <a:t>I”d</a:t>
            </a:r>
            <a:r>
              <a:rPr lang="en-US"/>
              <a:t> know, 900 don’t tell, most disclosures delays---no you wouldn’t </a:t>
            </a:r>
          </a:p>
          <a:p>
            <a:r>
              <a:rPr lang="en-US"/>
              <a:t>Perps groom adults too, not in positions of </a:t>
            </a:r>
            <a:r>
              <a:rPr lang="en-US" err="1"/>
              <a:t>trustand</a:t>
            </a:r>
            <a:r>
              <a:rPr lang="en-US"/>
              <a:t> authority b/c people think they are </a:t>
            </a:r>
            <a:r>
              <a:rPr lang="en-US" err="1"/>
              <a:t>skeevey</a:t>
            </a:r>
            <a:endParaRPr lang="en-US"/>
          </a:p>
          <a:p>
            <a:r>
              <a:rPr lang="en-US"/>
              <a:t>Cookies in pocketbook</a:t>
            </a:r>
          </a:p>
        </p:txBody>
      </p:sp>
    </p:spTree>
    <p:extLst>
      <p:ext uri="{BB962C8B-B14F-4D97-AF65-F5344CB8AC3E}">
        <p14:creationId xmlns:p14="http://schemas.microsoft.com/office/powerpoint/2010/main" val="19605918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7988" y="698500"/>
            <a:ext cx="6194425" cy="34845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People believe too quickly/without evidence</a:t>
            </a:r>
          </a:p>
          <a:p>
            <a:r>
              <a:rPr lang="en-US"/>
              <a:t>Parents (moms) always believe and support, and if they don’t kid</a:t>
            </a:r>
            <a:r>
              <a:rPr lang="en-US" baseline="0"/>
              <a:t> must be lying</a:t>
            </a:r>
          </a:p>
          <a:p>
            <a:r>
              <a:rPr lang="en-US" baseline="0"/>
              <a:t>Death example---goes to divorce</a:t>
            </a:r>
          </a:p>
          <a:p>
            <a:r>
              <a:rPr lang="en-US" baseline="0"/>
              <a:t>Intentionally false statements are rare</a:t>
            </a:r>
          </a:p>
          <a:p>
            <a:r>
              <a:rPr lang="en-US" baseline="0"/>
              <a:t>Coke bottles and broomsticks example</a:t>
            </a:r>
          </a:p>
          <a:p>
            <a:r>
              <a:rPr lang="en-US"/>
              <a:t>Hide,</a:t>
            </a:r>
            <a:r>
              <a:rPr lang="en-US" baseline="0"/>
              <a:t> delay, questions that taint,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0749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10800000" flipH="1">
            <a:off x="3919993" y="3977033"/>
            <a:ext cx="1303500" cy="11283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endParaRPr sz="32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" name="Google Shape;11;p2"/>
          <p:cNvSpPr/>
          <p:nvPr/>
        </p:nvSpPr>
        <p:spPr>
          <a:xfrm rot="5400000">
            <a:off x="3809057" y="-81000"/>
            <a:ext cx="1525500" cy="1761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endParaRPr sz="32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400175" y="1991825"/>
            <a:ext cx="63435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3" name="Google Shape;13;p2"/>
          <p:cNvSpPr/>
          <p:nvPr/>
        </p:nvSpPr>
        <p:spPr>
          <a:xfrm rot="10800000" flipH="1">
            <a:off x="2809875" y="-172875"/>
            <a:ext cx="1111500" cy="962400"/>
          </a:xfrm>
          <a:prstGeom prst="hexagon">
            <a:avLst>
              <a:gd name="adj" fmla="val 28678"/>
              <a:gd name="vf" fmla="val 115470"/>
            </a:avLst>
          </a:prstGeom>
          <a:noFill/>
          <a:ln w="19050" cap="flat" cmpd="sng">
            <a:solidFill>
              <a:srgbClr val="19B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 rot="10800000" flipH="1">
            <a:off x="3602723" y="1360109"/>
            <a:ext cx="493800" cy="4275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5;p2"/>
          <p:cNvSpPr/>
          <p:nvPr/>
        </p:nvSpPr>
        <p:spPr>
          <a:xfrm rot="10800000" flipH="1">
            <a:off x="5278915" y="855279"/>
            <a:ext cx="944700" cy="818100"/>
          </a:xfrm>
          <a:prstGeom prst="hexagon">
            <a:avLst>
              <a:gd name="adj" fmla="val 28678"/>
              <a:gd name="vf" fmla="val 115470"/>
            </a:avLst>
          </a:prstGeom>
          <a:noFill/>
          <a:ln w="76200" cap="flat" cmpd="sng">
            <a:solidFill>
              <a:srgbClr val="184769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/>
          <p:nvPr/>
        </p:nvSpPr>
        <p:spPr>
          <a:xfrm rot="10800000" flipH="1">
            <a:off x="5365799" y="352324"/>
            <a:ext cx="493800" cy="4272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00E1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7" name="Google Shape;17;p2"/>
          <p:cNvGrpSpPr/>
          <p:nvPr/>
        </p:nvGrpSpPr>
        <p:grpSpPr>
          <a:xfrm>
            <a:off x="5549153" y="1029780"/>
            <a:ext cx="404640" cy="374059"/>
            <a:chOff x="5975075" y="2327500"/>
            <a:chExt cx="420100" cy="388350"/>
          </a:xfrm>
        </p:grpSpPr>
        <p:sp>
          <p:nvSpPr>
            <p:cNvPr id="18" name="Google Shape;18;p2"/>
            <p:cNvSpPr/>
            <p:nvPr/>
          </p:nvSpPr>
          <p:spPr>
            <a:xfrm>
              <a:off x="5975075" y="2474650"/>
              <a:ext cx="98325" cy="220450"/>
            </a:xfrm>
            <a:custGeom>
              <a:avLst/>
              <a:gdLst/>
              <a:ahLst/>
              <a:cxnLst/>
              <a:rect l="l" t="t" r="r" b="b"/>
              <a:pathLst>
                <a:path w="3933" h="8818" extrusionOk="0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6088025" y="2327500"/>
              <a:ext cx="307150" cy="388350"/>
            </a:xfrm>
            <a:custGeom>
              <a:avLst/>
              <a:gdLst/>
              <a:ahLst/>
              <a:cxnLst/>
              <a:rect l="l" t="t" r="r" b="b"/>
              <a:pathLst>
                <a:path w="12286" h="15534" extrusionOk="0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" name="Google Shape;20;p2"/>
          <p:cNvSpPr/>
          <p:nvPr/>
        </p:nvSpPr>
        <p:spPr>
          <a:xfrm>
            <a:off x="3253021" y="113273"/>
            <a:ext cx="225085" cy="389964"/>
          </a:xfrm>
          <a:custGeom>
            <a:avLst/>
            <a:gdLst/>
            <a:ahLst/>
            <a:cxnLst/>
            <a:rect l="l" t="t" r="r" b="b"/>
            <a:pathLst>
              <a:path w="11870" h="20565" extrusionOk="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" name="Google Shape;21;p2"/>
          <p:cNvGrpSpPr/>
          <p:nvPr/>
        </p:nvGrpSpPr>
        <p:grpSpPr>
          <a:xfrm>
            <a:off x="4380526" y="515192"/>
            <a:ext cx="382958" cy="607111"/>
            <a:chOff x="6718575" y="2318625"/>
            <a:chExt cx="256950" cy="407375"/>
          </a:xfrm>
        </p:grpSpPr>
        <p:sp>
          <p:nvSpPr>
            <p:cNvPr id="22" name="Google Shape;22;p2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l" t="t" r="r" b="b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l" t="t" r="r" b="b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l" t="t" r="r" b="b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l" t="t" r="r" b="b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" name="Google Shape;30;p2"/>
          <p:cNvGrpSpPr/>
          <p:nvPr/>
        </p:nvGrpSpPr>
        <p:grpSpPr>
          <a:xfrm>
            <a:off x="3199464" y="902959"/>
            <a:ext cx="395018" cy="403297"/>
            <a:chOff x="3951850" y="2985350"/>
            <a:chExt cx="407950" cy="416500"/>
          </a:xfrm>
        </p:grpSpPr>
        <p:sp>
          <p:nvSpPr>
            <p:cNvPr id="31" name="Google Shape;31;p2"/>
            <p:cNvSpPr/>
            <p:nvPr/>
          </p:nvSpPr>
          <p:spPr>
            <a:xfrm>
              <a:off x="3951850" y="2985350"/>
              <a:ext cx="314800" cy="314825"/>
            </a:xfrm>
            <a:custGeom>
              <a:avLst/>
              <a:gdLst/>
              <a:ahLst/>
              <a:cxnLst/>
              <a:rect l="l" t="t" r="r" b="b"/>
              <a:pathLst>
                <a:path w="12592" h="12593" fill="none" extrusionOk="0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3988375" y="3021875"/>
              <a:ext cx="241750" cy="241750"/>
            </a:xfrm>
            <a:custGeom>
              <a:avLst/>
              <a:gdLst/>
              <a:ahLst/>
              <a:cxnLst/>
              <a:rect l="l" t="t" r="r" b="b"/>
              <a:pathLst>
                <a:path w="9670" h="9670" fill="none" extrusionOk="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4024300" y="3058425"/>
              <a:ext cx="84650" cy="84650"/>
            </a:xfrm>
            <a:custGeom>
              <a:avLst/>
              <a:gdLst/>
              <a:ahLst/>
              <a:cxnLst/>
              <a:rect l="l" t="t" r="r" b="b"/>
              <a:pathLst>
                <a:path w="3386" h="3386" fill="none" extrusionOk="0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4205750" y="3248375"/>
              <a:ext cx="154050" cy="153475"/>
            </a:xfrm>
            <a:custGeom>
              <a:avLst/>
              <a:gdLst/>
              <a:ahLst/>
              <a:cxnLst/>
              <a:rect l="l" t="t" r="r" b="b"/>
              <a:pathLst>
                <a:path w="6162" h="6139" fill="none" extrusionOk="0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5" name="Google Shape;35;p2"/>
          <p:cNvSpPr/>
          <p:nvPr/>
        </p:nvSpPr>
        <p:spPr>
          <a:xfrm rot="10800000" flipH="1">
            <a:off x="5010533" y="4576648"/>
            <a:ext cx="1032900" cy="894600"/>
          </a:xfrm>
          <a:prstGeom prst="hexagon">
            <a:avLst>
              <a:gd name="adj" fmla="val 28678"/>
              <a:gd name="vf" fmla="val 115470"/>
            </a:avLst>
          </a:prstGeom>
          <a:noFill/>
          <a:ln w="19050" cap="flat" cmpd="sng">
            <a:solidFill>
              <a:srgbClr val="18476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2"/>
          <p:cNvSpPr/>
          <p:nvPr/>
        </p:nvSpPr>
        <p:spPr>
          <a:xfrm rot="10800000" flipH="1">
            <a:off x="5133679" y="4056450"/>
            <a:ext cx="540000" cy="4674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3292E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2"/>
          <p:cNvSpPr/>
          <p:nvPr/>
        </p:nvSpPr>
        <p:spPr>
          <a:xfrm rot="10800000" flipH="1">
            <a:off x="3101709" y="3629719"/>
            <a:ext cx="1032900" cy="8940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2"/>
          <p:cNvSpPr/>
          <p:nvPr/>
        </p:nvSpPr>
        <p:spPr>
          <a:xfrm rot="10800000" flipH="1">
            <a:off x="3530384" y="4576662"/>
            <a:ext cx="452100" cy="391200"/>
          </a:xfrm>
          <a:prstGeom prst="hexagon">
            <a:avLst>
              <a:gd name="adj" fmla="val 28678"/>
              <a:gd name="vf" fmla="val 115470"/>
            </a:avLst>
          </a:prstGeom>
          <a:noFill/>
          <a:ln w="19050" cap="flat" cmpd="sng">
            <a:solidFill>
              <a:srgbClr val="00E1C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2"/>
          <p:cNvSpPr/>
          <p:nvPr/>
        </p:nvSpPr>
        <p:spPr>
          <a:xfrm>
            <a:off x="5370705" y="4867761"/>
            <a:ext cx="312503" cy="312484"/>
          </a:xfrm>
          <a:custGeom>
            <a:avLst/>
            <a:gdLst/>
            <a:ahLst/>
            <a:cxnLst/>
            <a:rect l="l" t="t" r="r" b="b"/>
            <a:pathLst>
              <a:path w="17000" h="16999" extrusionOk="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0" name="Google Shape;40;p2"/>
          <p:cNvGrpSpPr/>
          <p:nvPr/>
        </p:nvGrpSpPr>
        <p:grpSpPr>
          <a:xfrm>
            <a:off x="5772009" y="4056440"/>
            <a:ext cx="573943" cy="550550"/>
            <a:chOff x="5241175" y="4959100"/>
            <a:chExt cx="539775" cy="517775"/>
          </a:xfrm>
        </p:grpSpPr>
        <p:sp>
          <p:nvSpPr>
            <p:cNvPr id="41" name="Google Shape;41;p2"/>
            <p:cNvSpPr/>
            <p:nvPr/>
          </p:nvSpPr>
          <p:spPr>
            <a:xfrm>
              <a:off x="5575150" y="4959100"/>
              <a:ext cx="161225" cy="178300"/>
            </a:xfrm>
            <a:custGeom>
              <a:avLst/>
              <a:gdLst/>
              <a:ahLst/>
              <a:cxnLst/>
              <a:rect l="l" t="t" r="r" b="b"/>
              <a:pathLst>
                <a:path w="6449" h="7132" extrusionOk="0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5330925" y="4985350"/>
              <a:ext cx="128250" cy="148400"/>
            </a:xfrm>
            <a:custGeom>
              <a:avLst/>
              <a:gdLst/>
              <a:ahLst/>
              <a:cxnLst/>
              <a:rect l="l" t="t" r="r" b="b"/>
              <a:pathLst>
                <a:path w="5130" h="5936" extrusionOk="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5241175" y="5241175"/>
              <a:ext cx="180125" cy="109325"/>
            </a:xfrm>
            <a:custGeom>
              <a:avLst/>
              <a:gdLst/>
              <a:ahLst/>
              <a:cxnLst/>
              <a:rect l="l" t="t" r="r" b="b"/>
              <a:pathLst>
                <a:path w="7205" h="4373" extrusionOk="0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461575" y="5316900"/>
              <a:ext cx="89175" cy="159975"/>
            </a:xfrm>
            <a:custGeom>
              <a:avLst/>
              <a:gdLst/>
              <a:ahLst/>
              <a:cxnLst/>
              <a:rect l="l" t="t" r="r" b="b"/>
              <a:pathLst>
                <a:path w="3567" h="6399" extrusionOk="0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5619100" y="5194175"/>
              <a:ext cx="161850" cy="89775"/>
            </a:xfrm>
            <a:custGeom>
              <a:avLst/>
              <a:gdLst/>
              <a:ahLst/>
              <a:cxnLst/>
              <a:rect l="l" t="t" r="r" b="b"/>
              <a:pathLst>
                <a:path w="6474" h="3591" extrusionOk="0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5420075" y="5116000"/>
              <a:ext cx="189300" cy="189925"/>
            </a:xfrm>
            <a:custGeom>
              <a:avLst/>
              <a:gdLst/>
              <a:ahLst/>
              <a:cxnLst/>
              <a:rect l="l" t="t" r="r" b="b"/>
              <a:pathLst>
                <a:path w="7572" h="7597" extrusionOk="0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47;p2"/>
          <p:cNvSpPr/>
          <p:nvPr/>
        </p:nvSpPr>
        <p:spPr>
          <a:xfrm>
            <a:off x="3429208" y="3904791"/>
            <a:ext cx="377839" cy="343685"/>
          </a:xfrm>
          <a:custGeom>
            <a:avLst/>
            <a:gdLst/>
            <a:ahLst/>
            <a:cxnLst/>
            <a:rect l="l" t="t" r="r" b="b"/>
            <a:pathLst>
              <a:path w="16218" h="14752" extrusionOk="0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3"/>
          <p:cNvSpPr/>
          <p:nvPr/>
        </p:nvSpPr>
        <p:spPr>
          <a:xfrm rot="10800000" flipH="1">
            <a:off x="-94969" y="303826"/>
            <a:ext cx="1034700" cy="8958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endParaRPr sz="32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0" name="Google Shape;50;p3"/>
          <p:cNvSpPr/>
          <p:nvPr/>
        </p:nvSpPr>
        <p:spPr>
          <a:xfrm rot="5400000">
            <a:off x="559400" y="1538825"/>
            <a:ext cx="1788000" cy="2064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endParaRPr sz="32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1" name="Google Shape;51;p3"/>
          <p:cNvSpPr txBox="1">
            <a:spLocks noGrp="1"/>
          </p:cNvSpPr>
          <p:nvPr>
            <p:ph type="ctrTitle"/>
          </p:nvPr>
        </p:nvSpPr>
        <p:spPr>
          <a:xfrm>
            <a:off x="2743200" y="1735750"/>
            <a:ext cx="56388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52" name="Google Shape;52;p3"/>
          <p:cNvSpPr txBox="1">
            <a:spLocks noGrp="1"/>
          </p:cNvSpPr>
          <p:nvPr>
            <p:ph type="subTitle" idx="1"/>
          </p:nvPr>
        </p:nvSpPr>
        <p:spPr>
          <a:xfrm>
            <a:off x="2743200" y="2821004"/>
            <a:ext cx="56961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3"/>
          <p:cNvSpPr/>
          <p:nvPr/>
        </p:nvSpPr>
        <p:spPr>
          <a:xfrm rot="10800000" flipH="1">
            <a:off x="66674" y="3135425"/>
            <a:ext cx="819900" cy="710100"/>
          </a:xfrm>
          <a:prstGeom prst="hexagon">
            <a:avLst>
              <a:gd name="adj" fmla="val 28678"/>
              <a:gd name="vf" fmla="val 115470"/>
            </a:avLst>
          </a:prstGeom>
          <a:noFill/>
          <a:ln w="9525" cap="flat" cmpd="sng">
            <a:solidFill>
              <a:srgbClr val="19B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3"/>
          <p:cNvSpPr/>
          <p:nvPr/>
        </p:nvSpPr>
        <p:spPr>
          <a:xfrm rot="10800000" flipH="1">
            <a:off x="828675" y="3516550"/>
            <a:ext cx="428700" cy="3711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3"/>
          <p:cNvSpPr/>
          <p:nvPr/>
        </p:nvSpPr>
        <p:spPr>
          <a:xfrm rot="10800000" flipH="1">
            <a:off x="761999" y="877950"/>
            <a:ext cx="819900" cy="710100"/>
          </a:xfrm>
          <a:prstGeom prst="hexagon">
            <a:avLst>
              <a:gd name="adj" fmla="val 28678"/>
              <a:gd name="vf" fmla="val 115470"/>
            </a:avLst>
          </a:prstGeom>
          <a:noFill/>
          <a:ln w="76200" cap="flat" cmpd="sng">
            <a:solidFill>
              <a:srgbClr val="184769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3"/>
          <p:cNvSpPr/>
          <p:nvPr/>
        </p:nvSpPr>
        <p:spPr>
          <a:xfrm rot="10800000" flipH="1">
            <a:off x="793851" y="4692801"/>
            <a:ext cx="517500" cy="4479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00E1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7" name="Google Shape;57;p3"/>
          <p:cNvGrpSpPr/>
          <p:nvPr/>
        </p:nvGrpSpPr>
        <p:grpSpPr>
          <a:xfrm>
            <a:off x="996359" y="1070668"/>
            <a:ext cx="351204" cy="324661"/>
            <a:chOff x="5975075" y="2327500"/>
            <a:chExt cx="420100" cy="388350"/>
          </a:xfrm>
        </p:grpSpPr>
        <p:sp>
          <p:nvSpPr>
            <p:cNvPr id="58" name="Google Shape;58;p3"/>
            <p:cNvSpPr/>
            <p:nvPr/>
          </p:nvSpPr>
          <p:spPr>
            <a:xfrm>
              <a:off x="5975075" y="2474650"/>
              <a:ext cx="98325" cy="220450"/>
            </a:xfrm>
            <a:custGeom>
              <a:avLst/>
              <a:gdLst/>
              <a:ahLst/>
              <a:cxnLst/>
              <a:rect l="l" t="t" r="r" b="b"/>
              <a:pathLst>
                <a:path w="3933" h="8818" extrusionOk="0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3"/>
            <p:cNvSpPr/>
            <p:nvPr/>
          </p:nvSpPr>
          <p:spPr>
            <a:xfrm>
              <a:off x="6088025" y="2327500"/>
              <a:ext cx="307150" cy="388350"/>
            </a:xfrm>
            <a:custGeom>
              <a:avLst/>
              <a:gdLst/>
              <a:ahLst/>
              <a:cxnLst/>
              <a:rect l="l" t="t" r="r" b="b"/>
              <a:pathLst>
                <a:path w="12286" h="15534" extrusionOk="0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0" name="Google Shape;60;p3"/>
          <p:cNvSpPr/>
          <p:nvPr/>
        </p:nvSpPr>
        <p:spPr>
          <a:xfrm>
            <a:off x="393600" y="3346627"/>
            <a:ext cx="166061" cy="287704"/>
          </a:xfrm>
          <a:custGeom>
            <a:avLst/>
            <a:gdLst/>
            <a:ahLst/>
            <a:cxnLst/>
            <a:rect l="l" t="t" r="r" b="b"/>
            <a:pathLst>
              <a:path w="11870" h="20565" extrusionOk="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1" name="Google Shape;61;p3"/>
          <p:cNvGrpSpPr/>
          <p:nvPr/>
        </p:nvGrpSpPr>
        <p:grpSpPr>
          <a:xfrm>
            <a:off x="305253" y="553856"/>
            <a:ext cx="247469" cy="392302"/>
            <a:chOff x="6718575" y="2318625"/>
            <a:chExt cx="256950" cy="407375"/>
          </a:xfrm>
        </p:grpSpPr>
        <p:sp>
          <p:nvSpPr>
            <p:cNvPr id="62" name="Google Shape;62;p3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19BBD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3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19BBD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3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l" t="t" r="r" b="b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19BBD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3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19BBD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3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l" t="t" r="r" b="b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19BBD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3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19BBD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3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l" t="t" r="r" b="b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19BBD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3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l" t="t" r="r" b="b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19BBD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0" name="Google Shape;70;p3"/>
          <p:cNvGrpSpPr/>
          <p:nvPr/>
        </p:nvGrpSpPr>
        <p:grpSpPr>
          <a:xfrm>
            <a:off x="1419984" y="3634331"/>
            <a:ext cx="342882" cy="350068"/>
            <a:chOff x="3951850" y="2985350"/>
            <a:chExt cx="407950" cy="416500"/>
          </a:xfrm>
        </p:grpSpPr>
        <p:sp>
          <p:nvSpPr>
            <p:cNvPr id="71" name="Google Shape;71;p3"/>
            <p:cNvSpPr/>
            <p:nvPr/>
          </p:nvSpPr>
          <p:spPr>
            <a:xfrm>
              <a:off x="3951850" y="2985350"/>
              <a:ext cx="314800" cy="314825"/>
            </a:xfrm>
            <a:custGeom>
              <a:avLst/>
              <a:gdLst/>
              <a:ahLst/>
              <a:cxnLst/>
              <a:rect l="l" t="t" r="r" b="b"/>
              <a:pathLst>
                <a:path w="12592" h="12593" fill="none" extrusionOk="0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3"/>
            <p:cNvSpPr/>
            <p:nvPr/>
          </p:nvSpPr>
          <p:spPr>
            <a:xfrm>
              <a:off x="3988375" y="3021875"/>
              <a:ext cx="241750" cy="241750"/>
            </a:xfrm>
            <a:custGeom>
              <a:avLst/>
              <a:gdLst/>
              <a:ahLst/>
              <a:cxnLst/>
              <a:rect l="l" t="t" r="r" b="b"/>
              <a:pathLst>
                <a:path w="9670" h="9670" fill="none" extrusionOk="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3"/>
            <p:cNvSpPr/>
            <p:nvPr/>
          </p:nvSpPr>
          <p:spPr>
            <a:xfrm>
              <a:off x="4024300" y="3058425"/>
              <a:ext cx="84650" cy="84650"/>
            </a:xfrm>
            <a:custGeom>
              <a:avLst/>
              <a:gdLst/>
              <a:ahLst/>
              <a:cxnLst/>
              <a:rect l="l" t="t" r="r" b="b"/>
              <a:pathLst>
                <a:path w="3386" h="3386" fill="none" extrusionOk="0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3"/>
            <p:cNvSpPr/>
            <p:nvPr/>
          </p:nvSpPr>
          <p:spPr>
            <a:xfrm>
              <a:off x="4205750" y="3248375"/>
              <a:ext cx="154050" cy="153475"/>
            </a:xfrm>
            <a:custGeom>
              <a:avLst/>
              <a:gdLst/>
              <a:ahLst/>
              <a:cxnLst/>
              <a:rect l="l" t="t" r="r" b="b"/>
              <a:pathLst>
                <a:path w="6162" h="6139" fill="none" extrusionOk="0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5" name="Google Shape;75;p3"/>
          <p:cNvSpPr/>
          <p:nvPr/>
        </p:nvSpPr>
        <p:spPr>
          <a:xfrm rot="10800000" flipH="1">
            <a:off x="733424" y="3936025"/>
            <a:ext cx="819900" cy="710100"/>
          </a:xfrm>
          <a:prstGeom prst="hexagon">
            <a:avLst>
              <a:gd name="adj" fmla="val 28678"/>
              <a:gd name="vf" fmla="val 115470"/>
            </a:avLst>
          </a:prstGeom>
          <a:noFill/>
          <a:ln w="9525" cap="flat" cmpd="sng">
            <a:solidFill>
              <a:srgbClr val="18476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3"/>
          <p:cNvSpPr/>
          <p:nvPr/>
        </p:nvSpPr>
        <p:spPr>
          <a:xfrm rot="10800000" flipH="1">
            <a:off x="738525" y="100850"/>
            <a:ext cx="428700" cy="3711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3292E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3"/>
          <p:cNvSpPr/>
          <p:nvPr/>
        </p:nvSpPr>
        <p:spPr>
          <a:xfrm rot="10800000" flipH="1">
            <a:off x="-291325" y="4148475"/>
            <a:ext cx="1182300" cy="10236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p3"/>
          <p:cNvSpPr/>
          <p:nvPr/>
        </p:nvSpPr>
        <p:spPr>
          <a:xfrm rot="10800000" flipH="1">
            <a:off x="420725" y="-65225"/>
            <a:ext cx="358800" cy="310500"/>
          </a:xfrm>
          <a:prstGeom prst="hexagon">
            <a:avLst>
              <a:gd name="adj" fmla="val 28678"/>
              <a:gd name="vf" fmla="val 115470"/>
            </a:avLst>
          </a:prstGeom>
          <a:noFill/>
          <a:ln w="19050" cap="flat" cmpd="sng">
            <a:solidFill>
              <a:srgbClr val="00E1C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3"/>
          <p:cNvSpPr/>
          <p:nvPr/>
        </p:nvSpPr>
        <p:spPr>
          <a:xfrm>
            <a:off x="1019338" y="4167058"/>
            <a:ext cx="248073" cy="248058"/>
          </a:xfrm>
          <a:custGeom>
            <a:avLst/>
            <a:gdLst/>
            <a:ahLst/>
            <a:cxnLst/>
            <a:rect l="l" t="t" r="r" b="b"/>
            <a:pathLst>
              <a:path w="17000" h="16999" extrusionOk="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0" name="Google Shape;80;p3"/>
          <p:cNvGrpSpPr/>
          <p:nvPr/>
        </p:nvGrpSpPr>
        <p:grpSpPr>
          <a:xfrm>
            <a:off x="-50285" y="1452794"/>
            <a:ext cx="624844" cy="599376"/>
            <a:chOff x="5241175" y="4959100"/>
            <a:chExt cx="539775" cy="517775"/>
          </a:xfrm>
        </p:grpSpPr>
        <p:sp>
          <p:nvSpPr>
            <p:cNvPr id="81" name="Google Shape;81;p3"/>
            <p:cNvSpPr/>
            <p:nvPr/>
          </p:nvSpPr>
          <p:spPr>
            <a:xfrm>
              <a:off x="5575150" y="4959100"/>
              <a:ext cx="161225" cy="178300"/>
            </a:xfrm>
            <a:custGeom>
              <a:avLst/>
              <a:gdLst/>
              <a:ahLst/>
              <a:cxnLst/>
              <a:rect l="l" t="t" r="r" b="b"/>
              <a:pathLst>
                <a:path w="6449" h="7132" extrusionOk="0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3"/>
            <p:cNvSpPr/>
            <p:nvPr/>
          </p:nvSpPr>
          <p:spPr>
            <a:xfrm>
              <a:off x="5330925" y="4985350"/>
              <a:ext cx="128250" cy="148400"/>
            </a:xfrm>
            <a:custGeom>
              <a:avLst/>
              <a:gdLst/>
              <a:ahLst/>
              <a:cxnLst/>
              <a:rect l="l" t="t" r="r" b="b"/>
              <a:pathLst>
                <a:path w="5130" h="5936" extrusionOk="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3"/>
            <p:cNvSpPr/>
            <p:nvPr/>
          </p:nvSpPr>
          <p:spPr>
            <a:xfrm>
              <a:off x="5241175" y="5241175"/>
              <a:ext cx="180125" cy="109325"/>
            </a:xfrm>
            <a:custGeom>
              <a:avLst/>
              <a:gdLst/>
              <a:ahLst/>
              <a:cxnLst/>
              <a:rect l="l" t="t" r="r" b="b"/>
              <a:pathLst>
                <a:path w="7205" h="4373" extrusionOk="0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3"/>
            <p:cNvSpPr/>
            <p:nvPr/>
          </p:nvSpPr>
          <p:spPr>
            <a:xfrm>
              <a:off x="5461575" y="5316900"/>
              <a:ext cx="89175" cy="159975"/>
            </a:xfrm>
            <a:custGeom>
              <a:avLst/>
              <a:gdLst/>
              <a:ahLst/>
              <a:cxnLst/>
              <a:rect l="l" t="t" r="r" b="b"/>
              <a:pathLst>
                <a:path w="3567" h="6399" extrusionOk="0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3"/>
            <p:cNvSpPr/>
            <p:nvPr/>
          </p:nvSpPr>
          <p:spPr>
            <a:xfrm>
              <a:off x="5619100" y="5194175"/>
              <a:ext cx="161850" cy="89775"/>
            </a:xfrm>
            <a:custGeom>
              <a:avLst/>
              <a:gdLst/>
              <a:ahLst/>
              <a:cxnLst/>
              <a:rect l="l" t="t" r="r" b="b"/>
              <a:pathLst>
                <a:path w="6474" h="3591" extrusionOk="0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3"/>
            <p:cNvSpPr/>
            <p:nvPr/>
          </p:nvSpPr>
          <p:spPr>
            <a:xfrm>
              <a:off x="5420075" y="5116000"/>
              <a:ext cx="189300" cy="189925"/>
            </a:xfrm>
            <a:custGeom>
              <a:avLst/>
              <a:gdLst/>
              <a:ahLst/>
              <a:cxnLst/>
              <a:rect l="l" t="t" r="r" b="b"/>
              <a:pathLst>
                <a:path w="7572" h="7597" extrusionOk="0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7" name="Google Shape;87;p3"/>
          <p:cNvSpPr/>
          <p:nvPr/>
        </p:nvSpPr>
        <p:spPr>
          <a:xfrm>
            <a:off x="47199" y="4430470"/>
            <a:ext cx="505231" cy="459562"/>
          </a:xfrm>
          <a:custGeom>
            <a:avLst/>
            <a:gdLst/>
            <a:ahLst/>
            <a:cxnLst/>
            <a:rect l="l" t="t" r="r" b="b"/>
            <a:pathLst>
              <a:path w="16218" h="14752" extrusionOk="0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6"/>
          <p:cNvSpPr/>
          <p:nvPr/>
        </p:nvSpPr>
        <p:spPr>
          <a:xfrm rot="10800000" flipH="1">
            <a:off x="7663675" y="3684808"/>
            <a:ext cx="1034700" cy="8958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endParaRPr sz="32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72" name="Google Shape;172;p6"/>
          <p:cNvSpPr/>
          <p:nvPr/>
        </p:nvSpPr>
        <p:spPr>
          <a:xfrm rot="5400000">
            <a:off x="499599" y="157100"/>
            <a:ext cx="1146000" cy="13233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endParaRPr sz="32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73" name="Google Shape;173;p6"/>
          <p:cNvSpPr txBox="1">
            <a:spLocks noGrp="1"/>
          </p:cNvSpPr>
          <p:nvPr>
            <p:ph type="title"/>
          </p:nvPr>
        </p:nvSpPr>
        <p:spPr>
          <a:xfrm>
            <a:off x="1732700" y="1735600"/>
            <a:ext cx="4944300" cy="645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174" name="Google Shape;174;p6"/>
          <p:cNvSpPr txBox="1">
            <a:spLocks noGrp="1"/>
          </p:cNvSpPr>
          <p:nvPr>
            <p:ph type="body" idx="1"/>
          </p:nvPr>
        </p:nvSpPr>
        <p:spPr>
          <a:xfrm>
            <a:off x="1734000" y="2414450"/>
            <a:ext cx="2667300" cy="266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600"/>
              </a:spcBef>
              <a:spcAft>
                <a:spcPts val="0"/>
              </a:spcAft>
              <a:buSzPts val="1400"/>
              <a:buChar char="◇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￭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￮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75" name="Google Shape;175;p6"/>
          <p:cNvSpPr txBox="1">
            <a:spLocks noGrp="1"/>
          </p:cNvSpPr>
          <p:nvPr>
            <p:ph type="body" idx="2"/>
          </p:nvPr>
        </p:nvSpPr>
        <p:spPr>
          <a:xfrm>
            <a:off x="4562088" y="2414450"/>
            <a:ext cx="2667300" cy="266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600"/>
              </a:spcBef>
              <a:spcAft>
                <a:spcPts val="0"/>
              </a:spcAft>
              <a:buSzPts val="1400"/>
              <a:buChar char="◇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￭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￮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76" name="Google Shape;176;p6"/>
          <p:cNvSpPr/>
          <p:nvPr/>
        </p:nvSpPr>
        <p:spPr>
          <a:xfrm rot="10800000" flipH="1">
            <a:off x="-123826" y="1058975"/>
            <a:ext cx="819900" cy="710100"/>
          </a:xfrm>
          <a:prstGeom prst="hexagon">
            <a:avLst>
              <a:gd name="adj" fmla="val 28678"/>
              <a:gd name="vf" fmla="val 115470"/>
            </a:avLst>
          </a:prstGeom>
          <a:noFill/>
          <a:ln w="9525" cap="flat" cmpd="sng">
            <a:solidFill>
              <a:srgbClr val="19B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p6"/>
          <p:cNvSpPr/>
          <p:nvPr/>
        </p:nvSpPr>
        <p:spPr>
          <a:xfrm rot="10800000" flipH="1">
            <a:off x="638175" y="1440100"/>
            <a:ext cx="428700" cy="3711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6"/>
          <p:cNvSpPr/>
          <p:nvPr/>
        </p:nvSpPr>
        <p:spPr>
          <a:xfrm rot="10800000" flipH="1">
            <a:off x="1495424" y="-131650"/>
            <a:ext cx="819900" cy="710100"/>
          </a:xfrm>
          <a:prstGeom prst="hexagon">
            <a:avLst>
              <a:gd name="adj" fmla="val 28678"/>
              <a:gd name="vf" fmla="val 115470"/>
            </a:avLst>
          </a:prstGeom>
          <a:noFill/>
          <a:ln w="76200" cap="flat" cmpd="sng">
            <a:solidFill>
              <a:srgbClr val="184769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Google Shape;179;p6"/>
          <p:cNvSpPr/>
          <p:nvPr/>
        </p:nvSpPr>
        <p:spPr>
          <a:xfrm rot="10800000" flipH="1">
            <a:off x="327800" y="88925"/>
            <a:ext cx="358800" cy="3105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00E1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0" name="Google Shape;180;p6"/>
          <p:cNvGrpSpPr/>
          <p:nvPr/>
        </p:nvGrpSpPr>
        <p:grpSpPr>
          <a:xfrm>
            <a:off x="1729784" y="61068"/>
            <a:ext cx="351204" cy="324661"/>
            <a:chOff x="5975075" y="2327500"/>
            <a:chExt cx="420100" cy="388350"/>
          </a:xfrm>
        </p:grpSpPr>
        <p:sp>
          <p:nvSpPr>
            <p:cNvPr id="181" name="Google Shape;181;p6"/>
            <p:cNvSpPr/>
            <p:nvPr/>
          </p:nvSpPr>
          <p:spPr>
            <a:xfrm>
              <a:off x="5975075" y="2474650"/>
              <a:ext cx="98325" cy="220450"/>
            </a:xfrm>
            <a:custGeom>
              <a:avLst/>
              <a:gdLst/>
              <a:ahLst/>
              <a:cxnLst/>
              <a:rect l="l" t="t" r="r" b="b"/>
              <a:pathLst>
                <a:path w="3933" h="8818" extrusionOk="0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6"/>
            <p:cNvSpPr/>
            <p:nvPr/>
          </p:nvSpPr>
          <p:spPr>
            <a:xfrm>
              <a:off x="6088025" y="2327500"/>
              <a:ext cx="307150" cy="388350"/>
            </a:xfrm>
            <a:custGeom>
              <a:avLst/>
              <a:gdLst/>
              <a:ahLst/>
              <a:cxnLst/>
              <a:rect l="l" t="t" r="r" b="b"/>
              <a:pathLst>
                <a:path w="12286" h="15534" extrusionOk="0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3" name="Google Shape;183;p6"/>
          <p:cNvSpPr/>
          <p:nvPr/>
        </p:nvSpPr>
        <p:spPr>
          <a:xfrm>
            <a:off x="203100" y="1270177"/>
            <a:ext cx="166061" cy="287704"/>
          </a:xfrm>
          <a:custGeom>
            <a:avLst/>
            <a:gdLst/>
            <a:ahLst/>
            <a:cxnLst/>
            <a:rect l="l" t="t" r="r" b="b"/>
            <a:pathLst>
              <a:path w="11870" h="20565" extrusionOk="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4" name="Google Shape;184;p6"/>
          <p:cNvGrpSpPr/>
          <p:nvPr/>
        </p:nvGrpSpPr>
        <p:grpSpPr>
          <a:xfrm>
            <a:off x="904276" y="515192"/>
            <a:ext cx="382958" cy="607111"/>
            <a:chOff x="6718575" y="2318625"/>
            <a:chExt cx="256950" cy="407375"/>
          </a:xfrm>
        </p:grpSpPr>
        <p:sp>
          <p:nvSpPr>
            <p:cNvPr id="185" name="Google Shape;185;p6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6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6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l" t="t" r="r" b="b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6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6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l" t="t" r="r" b="b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6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6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l" t="t" r="r" b="b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6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l" t="t" r="r" b="b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3" name="Google Shape;193;p6"/>
          <p:cNvGrpSpPr/>
          <p:nvPr/>
        </p:nvGrpSpPr>
        <p:grpSpPr>
          <a:xfrm>
            <a:off x="335759" y="1840531"/>
            <a:ext cx="342882" cy="350068"/>
            <a:chOff x="3951850" y="2985350"/>
            <a:chExt cx="407950" cy="416500"/>
          </a:xfrm>
        </p:grpSpPr>
        <p:sp>
          <p:nvSpPr>
            <p:cNvPr id="194" name="Google Shape;194;p6"/>
            <p:cNvSpPr/>
            <p:nvPr/>
          </p:nvSpPr>
          <p:spPr>
            <a:xfrm>
              <a:off x="3951850" y="2985350"/>
              <a:ext cx="314800" cy="314825"/>
            </a:xfrm>
            <a:custGeom>
              <a:avLst/>
              <a:gdLst/>
              <a:ahLst/>
              <a:cxnLst/>
              <a:rect l="l" t="t" r="r" b="b"/>
              <a:pathLst>
                <a:path w="12592" h="12593" fill="none" extrusionOk="0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6"/>
            <p:cNvSpPr/>
            <p:nvPr/>
          </p:nvSpPr>
          <p:spPr>
            <a:xfrm>
              <a:off x="3988375" y="3021875"/>
              <a:ext cx="241750" cy="241750"/>
            </a:xfrm>
            <a:custGeom>
              <a:avLst/>
              <a:gdLst/>
              <a:ahLst/>
              <a:cxnLst/>
              <a:rect l="l" t="t" r="r" b="b"/>
              <a:pathLst>
                <a:path w="9670" h="9670" fill="none" extrusionOk="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6"/>
            <p:cNvSpPr/>
            <p:nvPr/>
          </p:nvSpPr>
          <p:spPr>
            <a:xfrm>
              <a:off x="4024300" y="3058425"/>
              <a:ext cx="84650" cy="84650"/>
            </a:xfrm>
            <a:custGeom>
              <a:avLst/>
              <a:gdLst/>
              <a:ahLst/>
              <a:cxnLst/>
              <a:rect l="l" t="t" r="r" b="b"/>
              <a:pathLst>
                <a:path w="3386" h="3386" fill="none" extrusionOk="0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6"/>
            <p:cNvSpPr/>
            <p:nvPr/>
          </p:nvSpPr>
          <p:spPr>
            <a:xfrm>
              <a:off x="4205750" y="3248375"/>
              <a:ext cx="154050" cy="153475"/>
            </a:xfrm>
            <a:custGeom>
              <a:avLst/>
              <a:gdLst/>
              <a:ahLst/>
              <a:cxnLst/>
              <a:rect l="l" t="t" r="r" b="b"/>
              <a:pathLst>
                <a:path w="6162" h="6139" fill="none" extrusionOk="0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8" name="Google Shape;198;p6"/>
          <p:cNvSpPr/>
          <p:nvPr/>
        </p:nvSpPr>
        <p:spPr>
          <a:xfrm rot="10800000" flipH="1">
            <a:off x="8486774" y="4230775"/>
            <a:ext cx="819900" cy="710100"/>
          </a:xfrm>
          <a:prstGeom prst="hexagon">
            <a:avLst>
              <a:gd name="adj" fmla="val 28678"/>
              <a:gd name="vf" fmla="val 115470"/>
            </a:avLst>
          </a:prstGeom>
          <a:noFill/>
          <a:ln w="9525" cap="flat" cmpd="sng">
            <a:solidFill>
              <a:srgbClr val="18476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6"/>
          <p:cNvSpPr/>
          <p:nvPr/>
        </p:nvSpPr>
        <p:spPr>
          <a:xfrm rot="10800000" flipH="1">
            <a:off x="8124824" y="4615700"/>
            <a:ext cx="428700" cy="3711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3292E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6"/>
          <p:cNvSpPr/>
          <p:nvPr/>
        </p:nvSpPr>
        <p:spPr>
          <a:xfrm rot="10800000" flipH="1">
            <a:off x="7821348" y="2935400"/>
            <a:ext cx="819900" cy="7098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6"/>
          <p:cNvSpPr/>
          <p:nvPr/>
        </p:nvSpPr>
        <p:spPr>
          <a:xfrm rot="10800000" flipH="1">
            <a:off x="8486775" y="3512175"/>
            <a:ext cx="358800" cy="310500"/>
          </a:xfrm>
          <a:prstGeom prst="hexagon">
            <a:avLst>
              <a:gd name="adj" fmla="val 28678"/>
              <a:gd name="vf" fmla="val 115470"/>
            </a:avLst>
          </a:prstGeom>
          <a:noFill/>
          <a:ln w="19050" cap="flat" cmpd="sng">
            <a:solidFill>
              <a:srgbClr val="00E1C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6"/>
          <p:cNvSpPr/>
          <p:nvPr/>
        </p:nvSpPr>
        <p:spPr>
          <a:xfrm>
            <a:off x="8772688" y="4461808"/>
            <a:ext cx="248073" cy="248058"/>
          </a:xfrm>
          <a:custGeom>
            <a:avLst/>
            <a:gdLst/>
            <a:ahLst/>
            <a:cxnLst/>
            <a:rect l="l" t="t" r="r" b="b"/>
            <a:pathLst>
              <a:path w="17000" h="16999" extrusionOk="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3" name="Google Shape;203;p6"/>
          <p:cNvGrpSpPr/>
          <p:nvPr/>
        </p:nvGrpSpPr>
        <p:grpSpPr>
          <a:xfrm>
            <a:off x="7354067" y="3426715"/>
            <a:ext cx="455624" cy="437054"/>
            <a:chOff x="5241175" y="4959100"/>
            <a:chExt cx="539775" cy="517775"/>
          </a:xfrm>
        </p:grpSpPr>
        <p:sp>
          <p:nvSpPr>
            <p:cNvPr id="204" name="Google Shape;204;p6"/>
            <p:cNvSpPr/>
            <p:nvPr/>
          </p:nvSpPr>
          <p:spPr>
            <a:xfrm>
              <a:off x="5575150" y="4959100"/>
              <a:ext cx="161225" cy="178300"/>
            </a:xfrm>
            <a:custGeom>
              <a:avLst/>
              <a:gdLst/>
              <a:ahLst/>
              <a:cxnLst/>
              <a:rect l="l" t="t" r="r" b="b"/>
              <a:pathLst>
                <a:path w="6449" h="7132" extrusionOk="0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6"/>
            <p:cNvSpPr/>
            <p:nvPr/>
          </p:nvSpPr>
          <p:spPr>
            <a:xfrm>
              <a:off x="5330925" y="4985350"/>
              <a:ext cx="128250" cy="148400"/>
            </a:xfrm>
            <a:custGeom>
              <a:avLst/>
              <a:gdLst/>
              <a:ahLst/>
              <a:cxnLst/>
              <a:rect l="l" t="t" r="r" b="b"/>
              <a:pathLst>
                <a:path w="5130" h="5936" extrusionOk="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6"/>
            <p:cNvSpPr/>
            <p:nvPr/>
          </p:nvSpPr>
          <p:spPr>
            <a:xfrm>
              <a:off x="5241175" y="5241175"/>
              <a:ext cx="180125" cy="109325"/>
            </a:xfrm>
            <a:custGeom>
              <a:avLst/>
              <a:gdLst/>
              <a:ahLst/>
              <a:cxnLst/>
              <a:rect l="l" t="t" r="r" b="b"/>
              <a:pathLst>
                <a:path w="7205" h="4373" extrusionOk="0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6"/>
            <p:cNvSpPr/>
            <p:nvPr/>
          </p:nvSpPr>
          <p:spPr>
            <a:xfrm>
              <a:off x="5461575" y="5316900"/>
              <a:ext cx="89175" cy="159975"/>
            </a:xfrm>
            <a:custGeom>
              <a:avLst/>
              <a:gdLst/>
              <a:ahLst/>
              <a:cxnLst/>
              <a:rect l="l" t="t" r="r" b="b"/>
              <a:pathLst>
                <a:path w="3567" h="6399" extrusionOk="0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6"/>
            <p:cNvSpPr/>
            <p:nvPr/>
          </p:nvSpPr>
          <p:spPr>
            <a:xfrm>
              <a:off x="5619100" y="5194175"/>
              <a:ext cx="161850" cy="89775"/>
            </a:xfrm>
            <a:custGeom>
              <a:avLst/>
              <a:gdLst/>
              <a:ahLst/>
              <a:cxnLst/>
              <a:rect l="l" t="t" r="r" b="b"/>
              <a:pathLst>
                <a:path w="6474" h="3591" extrusionOk="0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6"/>
            <p:cNvSpPr/>
            <p:nvPr/>
          </p:nvSpPr>
          <p:spPr>
            <a:xfrm>
              <a:off x="5420075" y="5116000"/>
              <a:ext cx="189300" cy="189925"/>
            </a:xfrm>
            <a:custGeom>
              <a:avLst/>
              <a:gdLst/>
              <a:ahLst/>
              <a:cxnLst/>
              <a:rect l="l" t="t" r="r" b="b"/>
              <a:pathLst>
                <a:path w="7572" h="7597" extrusionOk="0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0" name="Google Shape;210;p6"/>
          <p:cNvSpPr/>
          <p:nvPr/>
        </p:nvSpPr>
        <p:spPr>
          <a:xfrm>
            <a:off x="8081326" y="3153875"/>
            <a:ext cx="299952" cy="272838"/>
          </a:xfrm>
          <a:custGeom>
            <a:avLst/>
            <a:gdLst/>
            <a:ahLst/>
            <a:cxnLst/>
            <a:rect l="l" t="t" r="r" b="b"/>
            <a:pathLst>
              <a:path w="16218" h="14752" extrusionOk="0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p6"/>
          <p:cNvSpPr txBox="1">
            <a:spLocks noGrp="1"/>
          </p:cNvSpPr>
          <p:nvPr>
            <p:ph type="sldNum" idx="12"/>
          </p:nvPr>
        </p:nvSpPr>
        <p:spPr>
          <a:xfrm>
            <a:off x="13557" y="4785525"/>
            <a:ext cx="548700" cy="35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10"/>
          <p:cNvSpPr/>
          <p:nvPr/>
        </p:nvSpPr>
        <p:spPr>
          <a:xfrm rot="10800000" flipH="1">
            <a:off x="8218352" y="4121459"/>
            <a:ext cx="685200" cy="593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endParaRPr sz="32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23" name="Google Shape;323;p10"/>
          <p:cNvSpPr/>
          <p:nvPr/>
        </p:nvSpPr>
        <p:spPr>
          <a:xfrm rot="5400000">
            <a:off x="388487" y="105212"/>
            <a:ext cx="944100" cy="1090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endParaRPr sz="32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24" name="Google Shape;324;p10"/>
          <p:cNvSpPr/>
          <p:nvPr/>
        </p:nvSpPr>
        <p:spPr>
          <a:xfrm rot="10800000" flipH="1">
            <a:off x="-123825" y="847791"/>
            <a:ext cx="674400" cy="584400"/>
          </a:xfrm>
          <a:prstGeom prst="hexagon">
            <a:avLst>
              <a:gd name="adj" fmla="val 28678"/>
              <a:gd name="vf" fmla="val 115470"/>
            </a:avLst>
          </a:prstGeom>
          <a:noFill/>
          <a:ln w="9525" cap="flat" cmpd="sng">
            <a:solidFill>
              <a:srgbClr val="19B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10"/>
          <p:cNvSpPr/>
          <p:nvPr/>
        </p:nvSpPr>
        <p:spPr>
          <a:xfrm rot="10800000" flipH="1">
            <a:off x="503116" y="1161450"/>
            <a:ext cx="352800" cy="3054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10"/>
          <p:cNvSpPr/>
          <p:nvPr/>
        </p:nvSpPr>
        <p:spPr>
          <a:xfrm rot="10800000" flipH="1">
            <a:off x="1208424" y="-131812"/>
            <a:ext cx="674400" cy="584400"/>
          </a:xfrm>
          <a:prstGeom prst="hexagon">
            <a:avLst>
              <a:gd name="adj" fmla="val 28678"/>
              <a:gd name="vf" fmla="val 115470"/>
            </a:avLst>
          </a:prstGeom>
          <a:noFill/>
          <a:ln w="76200" cap="flat" cmpd="sng">
            <a:solidFill>
              <a:srgbClr val="184769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10"/>
          <p:cNvSpPr/>
          <p:nvPr/>
        </p:nvSpPr>
        <p:spPr>
          <a:xfrm rot="10800000" flipH="1">
            <a:off x="247753" y="49693"/>
            <a:ext cx="295200" cy="2556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00E1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10"/>
          <p:cNvSpPr/>
          <p:nvPr/>
        </p:nvSpPr>
        <p:spPr>
          <a:xfrm rot="10800000" flipH="1">
            <a:off x="8763568" y="4485979"/>
            <a:ext cx="543000" cy="470400"/>
          </a:xfrm>
          <a:prstGeom prst="hexagon">
            <a:avLst>
              <a:gd name="adj" fmla="val 28678"/>
              <a:gd name="vf" fmla="val 115470"/>
            </a:avLst>
          </a:prstGeom>
          <a:noFill/>
          <a:ln w="9525" cap="flat" cmpd="sng">
            <a:solidFill>
              <a:srgbClr val="18476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10"/>
          <p:cNvSpPr/>
          <p:nvPr/>
        </p:nvSpPr>
        <p:spPr>
          <a:xfrm rot="10800000" flipH="1">
            <a:off x="8523810" y="4741100"/>
            <a:ext cx="284100" cy="2457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3292E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10"/>
          <p:cNvSpPr/>
          <p:nvPr/>
        </p:nvSpPr>
        <p:spPr>
          <a:xfrm rot="10800000" flipH="1">
            <a:off x="8322785" y="3628023"/>
            <a:ext cx="543000" cy="4701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10"/>
          <p:cNvSpPr/>
          <p:nvPr/>
        </p:nvSpPr>
        <p:spPr>
          <a:xfrm rot="10800000" flipH="1">
            <a:off x="8763569" y="4009882"/>
            <a:ext cx="237600" cy="205800"/>
          </a:xfrm>
          <a:prstGeom prst="hexagon">
            <a:avLst>
              <a:gd name="adj" fmla="val 28678"/>
              <a:gd name="vf" fmla="val 115470"/>
            </a:avLst>
          </a:prstGeom>
          <a:noFill/>
          <a:ln w="19050" cap="flat" cmpd="sng">
            <a:solidFill>
              <a:srgbClr val="00E1C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10"/>
          <p:cNvSpPr txBox="1">
            <a:spLocks noGrp="1"/>
          </p:cNvSpPr>
          <p:nvPr>
            <p:ph type="sldNum" idx="12"/>
          </p:nvPr>
        </p:nvSpPr>
        <p:spPr>
          <a:xfrm>
            <a:off x="13557" y="4785525"/>
            <a:ext cx="548700" cy="35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rgbClr val="0E293C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732700" y="1735600"/>
            <a:ext cx="4944300" cy="64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732700" y="2255125"/>
            <a:ext cx="4944300" cy="165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60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◇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￭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￮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●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○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■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●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○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■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3557" y="4785525"/>
            <a:ext cx="548700" cy="35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sz="12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lvl="1">
              <a:buNone/>
              <a:defRPr sz="12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lvl="2">
              <a:buNone/>
              <a:defRPr sz="12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lvl="3">
              <a:buNone/>
              <a:defRPr sz="12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lvl="4">
              <a:buNone/>
              <a:defRPr sz="12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lvl="5">
              <a:buNone/>
              <a:defRPr sz="12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lvl="6">
              <a:buNone/>
              <a:defRPr sz="12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lvl="7">
              <a:buNone/>
              <a:defRPr sz="12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lvl="8">
              <a:buNone/>
              <a:defRPr sz="12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2" r:id="rId3"/>
    <p:sldLayoutId id="2147483656" r:id="rId4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nationalcac.org/wp-content/uploads/2018/02/FINAL-10-Common-Myths-with-References.pdf" TargetMode="External"/><Relationship Id="rId7" Type="http://schemas.openxmlformats.org/officeDocument/2006/relationships/hyperlink" Target="https://www.d2l.org/education/stewards-of-children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hildhelp.org/blog/child-abuse-myths-misconceptions-prevention/" TargetMode="External"/><Relationship Id="rId5" Type="http://schemas.openxmlformats.org/officeDocument/2006/relationships/hyperlink" Target="https://defendinnocence.org/8-myths-about-child-sexual-abuse/" TargetMode="External"/><Relationship Id="rId4" Type="http://schemas.openxmlformats.org/officeDocument/2006/relationships/hyperlink" Target="https://bravehearts.org.au/what-we-do/education-and-training/for-parents/child-sexual-assault-myths-facts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lidescarnival.com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-F50QIqh8so" TargetMode="Externa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11"/>
          <p:cNvSpPr txBox="1">
            <a:spLocks noGrp="1"/>
          </p:cNvSpPr>
          <p:nvPr>
            <p:ph type="ctrTitle"/>
          </p:nvPr>
        </p:nvSpPr>
        <p:spPr>
          <a:xfrm>
            <a:off x="1400175" y="1991825"/>
            <a:ext cx="63435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Myth Busters</a:t>
            </a:r>
            <a:br>
              <a:rPr lang="en"/>
            </a:br>
            <a:r>
              <a:rPr lang="en" sz="4000"/>
              <a:t>C</a:t>
            </a:r>
            <a:r>
              <a:rPr lang="en-US" sz="4000"/>
              <a:t>h</a:t>
            </a:r>
            <a:r>
              <a:rPr lang="en" sz="4000"/>
              <a:t>ild Sexual Abuse Edition</a:t>
            </a:r>
            <a:endParaRPr sz="400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D54E6B-B5F2-E977-4153-88399A4ACDEF}"/>
              </a:ext>
            </a:extLst>
          </p:cNvPr>
          <p:cNvSpPr txBox="1"/>
          <p:nvPr/>
        </p:nvSpPr>
        <p:spPr>
          <a:xfrm>
            <a:off x="6361509" y="4066580"/>
            <a:ext cx="2743200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8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This project was supported by Grant 15JOVW-24-GG-00057-JFFX awarded by the Office on Violence Against Women, US Department of Justice. The opinions, findings, conclusions, and recommendations expressed in this publication/program/exhibition are those of the author(s) and do not necessarily reflect the views of the US Department of Justice.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p22"/>
          <p:cNvSpPr/>
          <p:nvPr/>
        </p:nvSpPr>
        <p:spPr>
          <a:xfrm>
            <a:off x="3281205" y="1193235"/>
            <a:ext cx="2414700" cy="2091900"/>
          </a:xfrm>
          <a:prstGeom prst="hexagon">
            <a:avLst>
              <a:gd name="adj" fmla="val 29110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rPr>
              <a:t>What color was Nixon’s jacket?</a:t>
            </a:r>
            <a:endParaRPr b="1">
              <a:solidFill>
                <a:srgbClr val="C6DAEC"/>
              </a:solidFill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430" name="Google Shape;430;p22"/>
          <p:cNvSpPr txBox="1">
            <a:spLocks noGrp="1"/>
          </p:cNvSpPr>
          <p:nvPr>
            <p:ph type="title" idx="4294967295"/>
          </p:nvPr>
        </p:nvSpPr>
        <p:spPr>
          <a:xfrm>
            <a:off x="2100736" y="356096"/>
            <a:ext cx="4944300" cy="645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Point B</a:t>
            </a:r>
            <a:r>
              <a:rPr lang="en-US"/>
              <a:t>r</a:t>
            </a:r>
            <a:r>
              <a:rPr lang="en"/>
              <a:t>eak</a:t>
            </a:r>
            <a:endParaRPr/>
          </a:p>
        </p:txBody>
      </p:sp>
      <p:sp>
        <p:nvSpPr>
          <p:cNvPr id="431" name="Google Shape;431;p22"/>
          <p:cNvSpPr/>
          <p:nvPr/>
        </p:nvSpPr>
        <p:spPr>
          <a:xfrm>
            <a:off x="1483621" y="2239185"/>
            <a:ext cx="2414700" cy="2091900"/>
          </a:xfrm>
          <a:prstGeom prst="hexagon">
            <a:avLst>
              <a:gd name="adj" fmla="val 29110"/>
              <a:gd name="vf" fmla="val 115470"/>
            </a:avLst>
          </a:prstGeom>
          <a:noFill/>
          <a:ln w="9525" cap="flat" cmpd="sng">
            <a:solidFill>
              <a:srgbClr val="19BBD5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rPr>
              <a:t>Which Ex President had a shotgun?</a:t>
            </a:r>
            <a:endParaRPr>
              <a:solidFill>
                <a:srgbClr val="C6DAEC"/>
              </a:solidFill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432" name="Google Shape;432;p22"/>
          <p:cNvSpPr/>
          <p:nvPr/>
        </p:nvSpPr>
        <p:spPr>
          <a:xfrm>
            <a:off x="5110411" y="2239185"/>
            <a:ext cx="2414700" cy="2091900"/>
          </a:xfrm>
          <a:prstGeom prst="hexagon">
            <a:avLst>
              <a:gd name="adj" fmla="val 29110"/>
              <a:gd name="vf" fmla="val 115470"/>
            </a:avLst>
          </a:prstGeom>
          <a:noFill/>
          <a:ln w="9525" cap="flat" cmpd="sng">
            <a:solidFill>
              <a:srgbClr val="19BBD5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rPr>
              <a:t>Which Ex President said “we’re styling”?</a:t>
            </a:r>
            <a:endParaRPr>
              <a:solidFill>
                <a:srgbClr val="C6DAEC"/>
              </a:solidFill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433" name="Google Shape;433;p22"/>
          <p:cNvSpPr txBox="1">
            <a:spLocks noGrp="1"/>
          </p:cNvSpPr>
          <p:nvPr>
            <p:ph type="sldNum" idx="12"/>
          </p:nvPr>
        </p:nvSpPr>
        <p:spPr>
          <a:xfrm>
            <a:off x="13557" y="4785525"/>
            <a:ext cx="548700" cy="35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  <p:sp>
        <p:nvSpPr>
          <p:cNvPr id="7" name="Google Shape;429;p22"/>
          <p:cNvSpPr/>
          <p:nvPr/>
        </p:nvSpPr>
        <p:spPr>
          <a:xfrm>
            <a:off x="6925927" y="1193235"/>
            <a:ext cx="2414700" cy="2091900"/>
          </a:xfrm>
          <a:prstGeom prst="hexagon">
            <a:avLst>
              <a:gd name="adj" fmla="val 29110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rPr>
              <a:t>What does this have to do with sex abuse?!?</a:t>
            </a:r>
            <a:endParaRPr b="1">
              <a:solidFill>
                <a:srgbClr val="C6DAEC"/>
              </a:solidFill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8" name="Google Shape;429;p22"/>
          <p:cNvSpPr/>
          <p:nvPr/>
        </p:nvSpPr>
        <p:spPr>
          <a:xfrm>
            <a:off x="-313964" y="1157823"/>
            <a:ext cx="2414700" cy="2091900"/>
          </a:xfrm>
          <a:prstGeom prst="hexagon">
            <a:avLst>
              <a:gd name="adj" fmla="val 29110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rPr>
              <a:t>Which Ex President was driving the car? </a:t>
            </a:r>
            <a:endParaRPr b="1">
              <a:solidFill>
                <a:srgbClr val="C6DAEC"/>
              </a:solidFill>
              <a:latin typeface="Muli"/>
              <a:ea typeface="Muli"/>
              <a:cs typeface="Muli"/>
              <a:sym typeface="Mul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" name="Google Shape;615;p37"/>
          <p:cNvSpPr txBox="1">
            <a:spLocks noGrp="1"/>
          </p:cNvSpPr>
          <p:nvPr>
            <p:ph type="ctrTitle"/>
          </p:nvPr>
        </p:nvSpPr>
        <p:spPr>
          <a:xfrm>
            <a:off x="2476575" y="89830"/>
            <a:ext cx="56388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Resources</a:t>
            </a:r>
            <a:endParaRPr/>
          </a:p>
        </p:txBody>
      </p:sp>
      <p:sp>
        <p:nvSpPr>
          <p:cNvPr id="616" name="Google Shape;616;p37"/>
          <p:cNvSpPr txBox="1">
            <a:spLocks noGrp="1"/>
          </p:cNvSpPr>
          <p:nvPr>
            <p:ph type="subTitle" idx="1"/>
          </p:nvPr>
        </p:nvSpPr>
        <p:spPr>
          <a:xfrm>
            <a:off x="2547441" y="1284414"/>
            <a:ext cx="6341378" cy="3381154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endParaRPr lang="en-US">
              <a:solidFill>
                <a:schemeClr val="accent6">
                  <a:lumMod val="40000"/>
                  <a:lumOff val="60000"/>
                </a:schemeClr>
              </a:solidFill>
              <a:hlinkClick r:id="rId3"/>
            </a:endParaRPr>
          </a:p>
          <a:p>
            <a:pPr marL="0" lvl="0" indent="0"/>
            <a:r>
              <a:rPr lang="en-US">
                <a:solidFill>
                  <a:schemeClr val="accent6">
                    <a:lumMod val="40000"/>
                    <a:lumOff val="60000"/>
                  </a:schemeClr>
                </a:solidFill>
                <a:hlinkClick r:id="rId3"/>
              </a:rPr>
              <a:t>https://nationalcac.org/wp-content/uploads/2018/02/FINAL-10-Common-Myths-with-References.pdf</a:t>
            </a:r>
            <a:r>
              <a:rPr lang="en-US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endParaRPr lang="en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pPr marL="0" lvl="0" indent="0"/>
            <a:r>
              <a:rPr lang="en-US">
                <a:solidFill>
                  <a:schemeClr val="accent6">
                    <a:lumMod val="40000"/>
                    <a:lumOff val="60000"/>
                  </a:schemeClr>
                </a:solidFill>
                <a:hlinkClick r:id="rId4"/>
              </a:rPr>
              <a:t>https://bravehearts.org.au/what-we-do/education-and-training/for-parents/child-sexual-assault-myths-facts/</a:t>
            </a:r>
            <a:r>
              <a:rPr lang="en-US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endParaRPr lang="en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pPr marL="0" lvl="0" indent="0"/>
            <a:r>
              <a:rPr lang="en-US">
                <a:solidFill>
                  <a:schemeClr val="accent6">
                    <a:lumMod val="40000"/>
                    <a:lumOff val="60000"/>
                  </a:schemeClr>
                </a:solidFill>
                <a:hlinkClick r:id="rId5"/>
              </a:rPr>
              <a:t>https://defendinnocence.org/8-myths-about-child-sexual-abuse/</a:t>
            </a:r>
            <a:endParaRPr lang="en-US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pPr marL="0" lvl="0" indent="0"/>
            <a:endParaRPr lang="en-US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pPr marL="0" lvl="0" indent="0"/>
            <a:endParaRPr lang="en-US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pPr marL="0" lvl="0" indent="0"/>
            <a:r>
              <a:rPr lang="en-US">
                <a:solidFill>
                  <a:schemeClr val="accent6">
                    <a:lumMod val="40000"/>
                    <a:lumOff val="60000"/>
                  </a:schemeClr>
                </a:solidFill>
                <a:hlinkClick r:id="rId6"/>
              </a:rPr>
              <a:t>https://www.childhelp.org/blog/child-abuse-myths-misconceptions-prevention/</a:t>
            </a:r>
            <a:endParaRPr lang="en-US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pPr marL="0" lvl="0" indent="0"/>
            <a:endParaRPr lang="en-US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pPr marL="0" lvl="0" indent="0"/>
            <a:endParaRPr lang="en-US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pPr marL="0" lvl="0" indent="0"/>
            <a:r>
              <a:rPr lang="en-US">
                <a:solidFill>
                  <a:schemeClr val="accent6">
                    <a:lumMod val="40000"/>
                    <a:lumOff val="60000"/>
                  </a:schemeClr>
                </a:solidFill>
                <a:hlinkClick r:id="rId7"/>
              </a:rPr>
              <a:t>https://www.d2l.org/education/stewards-of-children/</a:t>
            </a:r>
            <a:r>
              <a:rPr lang="en-US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endParaRPr lang="en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17" name="Google Shape;617;p37"/>
          <p:cNvSpPr txBox="1"/>
          <p:nvPr/>
        </p:nvSpPr>
        <p:spPr>
          <a:xfrm>
            <a:off x="409575" y="1676400"/>
            <a:ext cx="2067000" cy="177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>
              <a:solidFill>
                <a:srgbClr val="FFFFFF"/>
              </a:solidFill>
            </a:endParaRPr>
          </a:p>
        </p:txBody>
      </p:sp>
      <p:grpSp>
        <p:nvGrpSpPr>
          <p:cNvPr id="5" name="Google Shape;1302;p48"/>
          <p:cNvGrpSpPr/>
          <p:nvPr/>
        </p:nvGrpSpPr>
        <p:grpSpPr>
          <a:xfrm>
            <a:off x="1064125" y="2009187"/>
            <a:ext cx="757900" cy="950575"/>
            <a:chOff x="8770051" y="937343"/>
            <a:chExt cx="744273" cy="793950"/>
          </a:xfrm>
        </p:grpSpPr>
        <p:sp>
          <p:nvSpPr>
            <p:cNvPr id="6" name="Google Shape;1303;p48"/>
            <p:cNvSpPr/>
            <p:nvPr/>
          </p:nvSpPr>
          <p:spPr>
            <a:xfrm>
              <a:off x="8968558" y="1402926"/>
              <a:ext cx="348361" cy="98539"/>
            </a:xfrm>
            <a:custGeom>
              <a:avLst/>
              <a:gdLst/>
              <a:ahLst/>
              <a:cxnLst/>
              <a:rect l="l" t="t" r="r" b="b"/>
              <a:pathLst>
                <a:path w="1741804" h="492696" extrusionOk="0">
                  <a:moveTo>
                    <a:pt x="1741805" y="0"/>
                  </a:moveTo>
                  <a:lnTo>
                    <a:pt x="0" y="0"/>
                  </a:lnTo>
                  <a:cubicBezTo>
                    <a:pt x="100902" y="166370"/>
                    <a:pt x="219266" y="316611"/>
                    <a:pt x="295529" y="492696"/>
                  </a:cubicBezTo>
                  <a:lnTo>
                    <a:pt x="1444625" y="492696"/>
                  </a:lnTo>
                  <a:cubicBezTo>
                    <a:pt x="1518222" y="307785"/>
                    <a:pt x="1639761" y="160655"/>
                    <a:pt x="174180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" name="Google Shape;1304;p48"/>
            <p:cNvSpPr/>
            <p:nvPr/>
          </p:nvSpPr>
          <p:spPr>
            <a:xfrm>
              <a:off x="8960465" y="1079360"/>
              <a:ext cx="362496" cy="102351"/>
            </a:xfrm>
            <a:custGeom>
              <a:avLst/>
              <a:gdLst/>
              <a:ahLst/>
              <a:cxnLst/>
              <a:rect l="l" t="t" r="r" b="b"/>
              <a:pathLst>
                <a:path w="1812480" h="511754" extrusionOk="0">
                  <a:moveTo>
                    <a:pt x="1812481" y="511755"/>
                  </a:moveTo>
                  <a:cubicBezTo>
                    <a:pt x="1623568" y="198445"/>
                    <a:pt x="1277493" y="-1453"/>
                    <a:pt x="899922" y="8"/>
                  </a:cubicBezTo>
                  <a:cubicBezTo>
                    <a:pt x="549593" y="1341"/>
                    <a:pt x="194628" y="214066"/>
                    <a:pt x="0" y="511755"/>
                  </a:cubicBezTo>
                  <a:lnTo>
                    <a:pt x="1812481" y="51175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" name="Google Shape;1305;p48"/>
            <p:cNvSpPr/>
            <p:nvPr/>
          </p:nvSpPr>
          <p:spPr>
            <a:xfrm>
              <a:off x="8930121" y="1189758"/>
              <a:ext cx="422643" cy="98539"/>
            </a:xfrm>
            <a:custGeom>
              <a:avLst/>
              <a:gdLst/>
              <a:ahLst/>
              <a:cxnLst/>
              <a:rect l="l" t="t" r="r" b="b"/>
              <a:pathLst>
                <a:path w="2113216" h="492696" extrusionOk="0">
                  <a:moveTo>
                    <a:pt x="2113217" y="492696"/>
                  </a:moveTo>
                  <a:cubicBezTo>
                    <a:pt x="2110994" y="311595"/>
                    <a:pt x="2064639" y="144717"/>
                    <a:pt x="1985582" y="0"/>
                  </a:cubicBezTo>
                  <a:lnTo>
                    <a:pt x="127445" y="0"/>
                  </a:lnTo>
                  <a:cubicBezTo>
                    <a:pt x="47307" y="135065"/>
                    <a:pt x="0" y="285687"/>
                    <a:pt x="0" y="440944"/>
                  </a:cubicBezTo>
                  <a:cubicBezTo>
                    <a:pt x="0" y="458534"/>
                    <a:pt x="508" y="475742"/>
                    <a:pt x="1270" y="492696"/>
                  </a:cubicBezTo>
                  <a:lnTo>
                    <a:pt x="2113217" y="49269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" name="Google Shape;1306;p48"/>
            <p:cNvSpPr/>
            <p:nvPr/>
          </p:nvSpPr>
          <p:spPr>
            <a:xfrm>
              <a:off x="8930847" y="1296342"/>
              <a:ext cx="421894" cy="98539"/>
            </a:xfrm>
            <a:custGeom>
              <a:avLst/>
              <a:gdLst/>
              <a:ahLst/>
              <a:cxnLst/>
              <a:rect l="l" t="t" r="r" b="b"/>
              <a:pathLst>
                <a:path w="2109469" h="492696" extrusionOk="0">
                  <a:moveTo>
                    <a:pt x="0" y="0"/>
                  </a:moveTo>
                  <a:cubicBezTo>
                    <a:pt x="16002" y="194564"/>
                    <a:pt x="82868" y="350457"/>
                    <a:pt x="165291" y="492696"/>
                  </a:cubicBezTo>
                  <a:lnTo>
                    <a:pt x="1953324" y="492696"/>
                  </a:lnTo>
                  <a:cubicBezTo>
                    <a:pt x="2038096" y="352425"/>
                    <a:pt x="2104454" y="199073"/>
                    <a:pt x="2109470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" name="Google Shape;1307;p48"/>
            <p:cNvSpPr/>
            <p:nvPr/>
          </p:nvSpPr>
          <p:spPr>
            <a:xfrm>
              <a:off x="9031006" y="1509510"/>
              <a:ext cx="223837" cy="102349"/>
            </a:xfrm>
            <a:custGeom>
              <a:avLst/>
              <a:gdLst/>
              <a:ahLst/>
              <a:cxnLst/>
              <a:rect l="l" t="t" r="r" b="b"/>
              <a:pathLst>
                <a:path w="1119187" h="511746" extrusionOk="0">
                  <a:moveTo>
                    <a:pt x="0" y="0"/>
                  </a:moveTo>
                  <a:cubicBezTo>
                    <a:pt x="38989" y="100267"/>
                    <a:pt x="63690" y="209423"/>
                    <a:pt x="63690" y="334899"/>
                  </a:cubicBezTo>
                  <a:cubicBezTo>
                    <a:pt x="63690" y="432562"/>
                    <a:pt x="142875" y="511747"/>
                    <a:pt x="240538" y="511747"/>
                  </a:cubicBezTo>
                  <a:lnTo>
                    <a:pt x="889889" y="511747"/>
                  </a:lnTo>
                  <a:cubicBezTo>
                    <a:pt x="987552" y="511747"/>
                    <a:pt x="1066737" y="432562"/>
                    <a:pt x="1066737" y="334899"/>
                  </a:cubicBezTo>
                  <a:lnTo>
                    <a:pt x="1066737" y="311658"/>
                  </a:lnTo>
                  <a:cubicBezTo>
                    <a:pt x="1066737" y="194183"/>
                    <a:pt x="1086803" y="92265"/>
                    <a:pt x="1119188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1" name="Google Shape;1308;p48"/>
            <p:cNvGrpSpPr/>
            <p:nvPr/>
          </p:nvGrpSpPr>
          <p:grpSpPr>
            <a:xfrm>
              <a:off x="8770051" y="937343"/>
              <a:ext cx="744273" cy="793950"/>
              <a:chOff x="6565437" y="1588001"/>
              <a:chExt cx="744273" cy="793950"/>
            </a:xfrm>
          </p:grpSpPr>
          <p:sp>
            <p:nvSpPr>
              <p:cNvPr id="12" name="Google Shape;1309;p48"/>
              <p:cNvSpPr/>
              <p:nvPr/>
            </p:nvSpPr>
            <p:spPr>
              <a:xfrm>
                <a:off x="7127411" y="1694452"/>
                <a:ext cx="76068" cy="75403"/>
              </a:xfrm>
              <a:custGeom>
                <a:avLst/>
                <a:gdLst/>
                <a:ahLst/>
                <a:cxnLst/>
                <a:rect l="l" t="t" r="r" b="b"/>
                <a:pathLst>
                  <a:path w="133" h="132" extrusionOk="0">
                    <a:moveTo>
                      <a:pt x="12" y="132"/>
                    </a:moveTo>
                    <a:cubicBezTo>
                      <a:pt x="9" y="132"/>
                      <a:pt x="6" y="131"/>
                      <a:pt x="4" y="128"/>
                    </a:cubicBezTo>
                    <a:cubicBezTo>
                      <a:pt x="0" y="124"/>
                      <a:pt x="0" y="118"/>
                      <a:pt x="4" y="114"/>
                    </a:cubicBezTo>
                    <a:cubicBezTo>
                      <a:pt x="113" y="4"/>
                      <a:pt x="113" y="4"/>
                      <a:pt x="113" y="4"/>
                    </a:cubicBezTo>
                    <a:cubicBezTo>
                      <a:pt x="118" y="0"/>
                      <a:pt x="124" y="0"/>
                      <a:pt x="128" y="4"/>
                    </a:cubicBezTo>
                    <a:cubicBezTo>
                      <a:pt x="133" y="8"/>
                      <a:pt x="133" y="15"/>
                      <a:pt x="128" y="19"/>
                    </a:cubicBezTo>
                    <a:cubicBezTo>
                      <a:pt x="19" y="128"/>
                      <a:pt x="19" y="128"/>
                      <a:pt x="19" y="128"/>
                    </a:cubicBezTo>
                    <a:cubicBezTo>
                      <a:pt x="17" y="131"/>
                      <a:pt x="14" y="132"/>
                      <a:pt x="12" y="132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" name="Google Shape;1310;p48"/>
              <p:cNvSpPr/>
              <p:nvPr/>
            </p:nvSpPr>
            <p:spPr>
              <a:xfrm>
                <a:off x="7209689" y="1954149"/>
                <a:ext cx="100020" cy="11976"/>
              </a:xfrm>
              <a:custGeom>
                <a:avLst/>
                <a:gdLst/>
                <a:ahLst/>
                <a:cxnLst/>
                <a:rect l="l" t="t" r="r" b="b"/>
                <a:pathLst>
                  <a:path w="175" h="21" extrusionOk="0">
                    <a:moveTo>
                      <a:pt x="165" y="21"/>
                    </a:moveTo>
                    <a:cubicBezTo>
                      <a:pt x="10" y="21"/>
                      <a:pt x="10" y="21"/>
                      <a:pt x="10" y="21"/>
                    </a:cubicBezTo>
                    <a:cubicBezTo>
                      <a:pt x="4" y="21"/>
                      <a:pt x="0" y="17"/>
                      <a:pt x="0" y="11"/>
                    </a:cubicBezTo>
                    <a:cubicBezTo>
                      <a:pt x="0" y="5"/>
                      <a:pt x="4" y="0"/>
                      <a:pt x="10" y="0"/>
                    </a:cubicBezTo>
                    <a:cubicBezTo>
                      <a:pt x="165" y="0"/>
                      <a:pt x="165" y="0"/>
                      <a:pt x="165" y="0"/>
                    </a:cubicBezTo>
                    <a:cubicBezTo>
                      <a:pt x="171" y="0"/>
                      <a:pt x="175" y="5"/>
                      <a:pt x="175" y="11"/>
                    </a:cubicBezTo>
                    <a:cubicBezTo>
                      <a:pt x="175" y="17"/>
                      <a:pt x="171" y="21"/>
                      <a:pt x="165" y="2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" name="Google Shape;1311;p48"/>
              <p:cNvSpPr/>
              <p:nvPr/>
            </p:nvSpPr>
            <p:spPr>
              <a:xfrm>
                <a:off x="7127411" y="2150197"/>
                <a:ext cx="76068" cy="75625"/>
              </a:xfrm>
              <a:custGeom>
                <a:avLst/>
                <a:gdLst/>
                <a:ahLst/>
                <a:cxnLst/>
                <a:rect l="l" t="t" r="r" b="b"/>
                <a:pathLst>
                  <a:path w="133" h="132" extrusionOk="0">
                    <a:moveTo>
                      <a:pt x="121" y="132"/>
                    </a:moveTo>
                    <a:cubicBezTo>
                      <a:pt x="119" y="132"/>
                      <a:pt x="116" y="131"/>
                      <a:pt x="114" y="129"/>
                    </a:cubicBezTo>
                    <a:cubicBezTo>
                      <a:pt x="5" y="19"/>
                      <a:pt x="5" y="19"/>
                      <a:pt x="5" y="19"/>
                    </a:cubicBezTo>
                    <a:cubicBezTo>
                      <a:pt x="0" y="15"/>
                      <a:pt x="0" y="8"/>
                      <a:pt x="5" y="4"/>
                    </a:cubicBezTo>
                    <a:cubicBezTo>
                      <a:pt x="9" y="0"/>
                      <a:pt x="15" y="0"/>
                      <a:pt x="20" y="4"/>
                    </a:cubicBezTo>
                    <a:cubicBezTo>
                      <a:pt x="129" y="114"/>
                      <a:pt x="129" y="114"/>
                      <a:pt x="129" y="114"/>
                    </a:cubicBezTo>
                    <a:cubicBezTo>
                      <a:pt x="133" y="118"/>
                      <a:pt x="133" y="124"/>
                      <a:pt x="129" y="129"/>
                    </a:cubicBezTo>
                    <a:cubicBezTo>
                      <a:pt x="127" y="131"/>
                      <a:pt x="124" y="132"/>
                      <a:pt x="121" y="132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" name="Google Shape;1312;p48"/>
              <p:cNvSpPr/>
              <p:nvPr/>
            </p:nvSpPr>
            <p:spPr>
              <a:xfrm>
                <a:off x="6671888" y="2150863"/>
                <a:ext cx="76068" cy="74960"/>
              </a:xfrm>
              <a:custGeom>
                <a:avLst/>
                <a:gdLst/>
                <a:ahLst/>
                <a:cxnLst/>
                <a:rect l="l" t="t" r="r" b="b"/>
                <a:pathLst>
                  <a:path w="133" h="131" extrusionOk="0">
                    <a:moveTo>
                      <a:pt x="12" y="131"/>
                    </a:moveTo>
                    <a:cubicBezTo>
                      <a:pt x="9" y="131"/>
                      <a:pt x="7" y="130"/>
                      <a:pt x="5" y="128"/>
                    </a:cubicBezTo>
                    <a:cubicBezTo>
                      <a:pt x="0" y="124"/>
                      <a:pt x="0" y="117"/>
                      <a:pt x="5" y="113"/>
                    </a:cubicBezTo>
                    <a:cubicBezTo>
                      <a:pt x="114" y="4"/>
                      <a:pt x="114" y="4"/>
                      <a:pt x="114" y="4"/>
                    </a:cubicBezTo>
                    <a:cubicBezTo>
                      <a:pt x="118" y="0"/>
                      <a:pt x="125" y="0"/>
                      <a:pt x="129" y="4"/>
                    </a:cubicBezTo>
                    <a:cubicBezTo>
                      <a:pt x="133" y="8"/>
                      <a:pt x="133" y="14"/>
                      <a:pt x="129" y="19"/>
                    </a:cubicBezTo>
                    <a:cubicBezTo>
                      <a:pt x="19" y="128"/>
                      <a:pt x="19" y="128"/>
                      <a:pt x="19" y="128"/>
                    </a:cubicBezTo>
                    <a:cubicBezTo>
                      <a:pt x="17" y="130"/>
                      <a:pt x="15" y="131"/>
                      <a:pt x="12" y="13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" name="Google Shape;1313;p48"/>
              <p:cNvSpPr/>
              <p:nvPr/>
            </p:nvSpPr>
            <p:spPr>
              <a:xfrm>
                <a:off x="6565437" y="1954593"/>
                <a:ext cx="100020" cy="11976"/>
              </a:xfrm>
              <a:custGeom>
                <a:avLst/>
                <a:gdLst/>
                <a:ahLst/>
                <a:cxnLst/>
                <a:rect l="l" t="t" r="r" b="b"/>
                <a:pathLst>
                  <a:path w="175" h="21" extrusionOk="0">
                    <a:moveTo>
                      <a:pt x="165" y="21"/>
                    </a:moveTo>
                    <a:cubicBezTo>
                      <a:pt x="10" y="21"/>
                      <a:pt x="10" y="21"/>
                      <a:pt x="10" y="21"/>
                    </a:cubicBezTo>
                    <a:cubicBezTo>
                      <a:pt x="4" y="21"/>
                      <a:pt x="0" y="16"/>
                      <a:pt x="0" y="10"/>
                    </a:cubicBezTo>
                    <a:cubicBezTo>
                      <a:pt x="0" y="5"/>
                      <a:pt x="4" y="0"/>
                      <a:pt x="10" y="0"/>
                    </a:cubicBezTo>
                    <a:cubicBezTo>
                      <a:pt x="165" y="0"/>
                      <a:pt x="165" y="0"/>
                      <a:pt x="165" y="0"/>
                    </a:cubicBezTo>
                    <a:cubicBezTo>
                      <a:pt x="171" y="0"/>
                      <a:pt x="175" y="5"/>
                      <a:pt x="175" y="10"/>
                    </a:cubicBezTo>
                    <a:cubicBezTo>
                      <a:pt x="175" y="16"/>
                      <a:pt x="171" y="21"/>
                      <a:pt x="165" y="2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" name="Google Shape;1314;p48"/>
              <p:cNvSpPr/>
              <p:nvPr/>
            </p:nvSpPr>
            <p:spPr>
              <a:xfrm>
                <a:off x="6671888" y="1694896"/>
                <a:ext cx="75403" cy="74960"/>
              </a:xfrm>
              <a:custGeom>
                <a:avLst/>
                <a:gdLst/>
                <a:ahLst/>
                <a:cxnLst/>
                <a:rect l="l" t="t" r="r" b="b"/>
                <a:pathLst>
                  <a:path w="132" h="131" extrusionOk="0">
                    <a:moveTo>
                      <a:pt x="121" y="131"/>
                    </a:moveTo>
                    <a:cubicBezTo>
                      <a:pt x="118" y="131"/>
                      <a:pt x="115" y="130"/>
                      <a:pt x="113" y="128"/>
                    </a:cubicBezTo>
                    <a:cubicBezTo>
                      <a:pt x="4" y="19"/>
                      <a:pt x="4" y="19"/>
                      <a:pt x="4" y="19"/>
                    </a:cubicBezTo>
                    <a:cubicBezTo>
                      <a:pt x="0" y="14"/>
                      <a:pt x="0" y="8"/>
                      <a:pt x="4" y="4"/>
                    </a:cubicBezTo>
                    <a:cubicBezTo>
                      <a:pt x="8" y="0"/>
                      <a:pt x="15" y="0"/>
                      <a:pt x="19" y="4"/>
                    </a:cubicBezTo>
                    <a:cubicBezTo>
                      <a:pt x="128" y="113"/>
                      <a:pt x="128" y="113"/>
                      <a:pt x="128" y="113"/>
                    </a:cubicBezTo>
                    <a:cubicBezTo>
                      <a:pt x="132" y="117"/>
                      <a:pt x="132" y="124"/>
                      <a:pt x="128" y="128"/>
                    </a:cubicBezTo>
                    <a:cubicBezTo>
                      <a:pt x="126" y="130"/>
                      <a:pt x="124" y="131"/>
                      <a:pt x="121" y="13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" name="Google Shape;1315;p48"/>
              <p:cNvSpPr/>
              <p:nvPr/>
            </p:nvSpPr>
            <p:spPr>
              <a:xfrm>
                <a:off x="6931363" y="1588001"/>
                <a:ext cx="11976" cy="100020"/>
              </a:xfrm>
              <a:custGeom>
                <a:avLst/>
                <a:gdLst/>
                <a:ahLst/>
                <a:cxnLst/>
                <a:rect l="l" t="t" r="r" b="b"/>
                <a:pathLst>
                  <a:path w="21" h="175" extrusionOk="0">
                    <a:moveTo>
                      <a:pt x="11" y="175"/>
                    </a:moveTo>
                    <a:cubicBezTo>
                      <a:pt x="5" y="175"/>
                      <a:pt x="0" y="171"/>
                      <a:pt x="0" y="165"/>
                    </a:cubicBezTo>
                    <a:cubicBezTo>
                      <a:pt x="0" y="10"/>
                      <a:pt x="0" y="10"/>
                      <a:pt x="0" y="10"/>
                    </a:cubicBezTo>
                    <a:cubicBezTo>
                      <a:pt x="0" y="4"/>
                      <a:pt x="5" y="0"/>
                      <a:pt x="11" y="0"/>
                    </a:cubicBezTo>
                    <a:cubicBezTo>
                      <a:pt x="17" y="0"/>
                      <a:pt x="21" y="4"/>
                      <a:pt x="21" y="10"/>
                    </a:cubicBezTo>
                    <a:cubicBezTo>
                      <a:pt x="21" y="165"/>
                      <a:pt x="21" y="165"/>
                      <a:pt x="21" y="165"/>
                    </a:cubicBezTo>
                    <a:cubicBezTo>
                      <a:pt x="21" y="171"/>
                      <a:pt x="17" y="175"/>
                      <a:pt x="11" y="175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" name="Google Shape;1316;p48"/>
              <p:cNvSpPr/>
              <p:nvPr/>
            </p:nvSpPr>
            <p:spPr>
              <a:xfrm>
                <a:off x="6847311" y="2280157"/>
                <a:ext cx="180080" cy="25726"/>
              </a:xfrm>
              <a:custGeom>
                <a:avLst/>
                <a:gdLst/>
                <a:ahLst/>
                <a:cxnLst/>
                <a:rect l="l" t="t" r="r" b="b"/>
                <a:pathLst>
                  <a:path w="315" h="45" extrusionOk="0">
                    <a:moveTo>
                      <a:pt x="0" y="23"/>
                    </a:moveTo>
                    <a:cubicBezTo>
                      <a:pt x="0" y="35"/>
                      <a:pt x="10" y="45"/>
                      <a:pt x="22" y="45"/>
                    </a:cubicBezTo>
                    <a:cubicBezTo>
                      <a:pt x="293" y="45"/>
                      <a:pt x="293" y="45"/>
                      <a:pt x="293" y="45"/>
                    </a:cubicBezTo>
                    <a:cubicBezTo>
                      <a:pt x="305" y="45"/>
                      <a:pt x="315" y="35"/>
                      <a:pt x="315" y="23"/>
                    </a:cubicBezTo>
                    <a:cubicBezTo>
                      <a:pt x="315" y="23"/>
                      <a:pt x="315" y="23"/>
                      <a:pt x="315" y="23"/>
                    </a:cubicBezTo>
                    <a:cubicBezTo>
                      <a:pt x="315" y="11"/>
                      <a:pt x="305" y="0"/>
                      <a:pt x="293" y="0"/>
                    </a:cubicBezTo>
                    <a:cubicBezTo>
                      <a:pt x="22" y="0"/>
                      <a:pt x="22" y="0"/>
                      <a:pt x="22" y="0"/>
                    </a:cubicBezTo>
                    <a:cubicBezTo>
                      <a:pt x="10" y="0"/>
                      <a:pt x="0" y="11"/>
                      <a:pt x="0" y="23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" name="Google Shape;1317;p48"/>
              <p:cNvSpPr/>
              <p:nvPr/>
            </p:nvSpPr>
            <p:spPr>
              <a:xfrm>
                <a:off x="6851968" y="2318524"/>
                <a:ext cx="170766" cy="25726"/>
              </a:xfrm>
              <a:custGeom>
                <a:avLst/>
                <a:gdLst/>
                <a:ahLst/>
                <a:cxnLst/>
                <a:rect l="l" t="t" r="r" b="b"/>
                <a:pathLst>
                  <a:path w="299" h="45" extrusionOk="0">
                    <a:moveTo>
                      <a:pt x="0" y="22"/>
                    </a:moveTo>
                    <a:cubicBezTo>
                      <a:pt x="0" y="35"/>
                      <a:pt x="10" y="45"/>
                      <a:pt x="23" y="45"/>
                    </a:cubicBezTo>
                    <a:cubicBezTo>
                      <a:pt x="277" y="45"/>
                      <a:pt x="277" y="45"/>
                      <a:pt x="277" y="45"/>
                    </a:cubicBezTo>
                    <a:cubicBezTo>
                      <a:pt x="289" y="45"/>
                      <a:pt x="299" y="35"/>
                      <a:pt x="299" y="22"/>
                    </a:cubicBezTo>
                    <a:cubicBezTo>
                      <a:pt x="299" y="22"/>
                      <a:pt x="299" y="22"/>
                      <a:pt x="299" y="22"/>
                    </a:cubicBezTo>
                    <a:cubicBezTo>
                      <a:pt x="299" y="10"/>
                      <a:pt x="289" y="0"/>
                      <a:pt x="277" y="0"/>
                    </a:cubicBezTo>
                    <a:cubicBezTo>
                      <a:pt x="23" y="0"/>
                      <a:pt x="23" y="0"/>
                      <a:pt x="23" y="0"/>
                    </a:cubicBezTo>
                    <a:cubicBezTo>
                      <a:pt x="10" y="0"/>
                      <a:pt x="0" y="10"/>
                      <a:pt x="0" y="22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" name="Google Shape;1318;p48"/>
              <p:cNvSpPr/>
              <p:nvPr/>
            </p:nvSpPr>
            <p:spPr>
              <a:xfrm>
                <a:off x="6876364" y="2356225"/>
                <a:ext cx="122419" cy="25726"/>
              </a:xfrm>
              <a:custGeom>
                <a:avLst/>
                <a:gdLst/>
                <a:ahLst/>
                <a:cxnLst/>
                <a:rect l="l" t="t" r="r" b="b"/>
                <a:pathLst>
                  <a:path w="214" h="45" extrusionOk="0">
                    <a:moveTo>
                      <a:pt x="0" y="23"/>
                    </a:moveTo>
                    <a:cubicBezTo>
                      <a:pt x="0" y="35"/>
                      <a:pt x="10" y="45"/>
                      <a:pt x="22" y="45"/>
                    </a:cubicBezTo>
                    <a:cubicBezTo>
                      <a:pt x="192" y="45"/>
                      <a:pt x="192" y="45"/>
                      <a:pt x="192" y="45"/>
                    </a:cubicBezTo>
                    <a:cubicBezTo>
                      <a:pt x="204" y="45"/>
                      <a:pt x="214" y="35"/>
                      <a:pt x="214" y="23"/>
                    </a:cubicBezTo>
                    <a:cubicBezTo>
                      <a:pt x="214" y="23"/>
                      <a:pt x="214" y="23"/>
                      <a:pt x="214" y="23"/>
                    </a:cubicBezTo>
                    <a:cubicBezTo>
                      <a:pt x="214" y="10"/>
                      <a:pt x="204" y="0"/>
                      <a:pt x="192" y="0"/>
                    </a:cubicBezTo>
                    <a:cubicBezTo>
                      <a:pt x="22" y="0"/>
                      <a:pt x="22" y="0"/>
                      <a:pt x="22" y="0"/>
                    </a:cubicBezTo>
                    <a:cubicBezTo>
                      <a:pt x="10" y="0"/>
                      <a:pt x="0" y="10"/>
                      <a:pt x="0" y="23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" name="Google Shape;591;p34"/>
          <p:cNvSpPr/>
          <p:nvPr/>
        </p:nvSpPr>
        <p:spPr>
          <a:xfrm rot="-5400000">
            <a:off x="1062668" y="627407"/>
            <a:ext cx="1855800" cy="2142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endParaRPr sz="32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92" name="Google Shape;592;p34"/>
          <p:cNvSpPr txBox="1">
            <a:spLocks noGrp="1"/>
          </p:cNvSpPr>
          <p:nvPr>
            <p:ph type="ctrTitle" idx="4294967295"/>
          </p:nvPr>
        </p:nvSpPr>
        <p:spPr>
          <a:xfrm>
            <a:off x="3477647" y="310160"/>
            <a:ext cx="45621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0"/>
              <a:t>Thanks!</a:t>
            </a:r>
            <a:endParaRPr sz="8000"/>
          </a:p>
        </p:txBody>
      </p:sp>
      <p:sp>
        <p:nvSpPr>
          <p:cNvPr id="593" name="Google Shape;593;p34"/>
          <p:cNvSpPr txBox="1">
            <a:spLocks noGrp="1"/>
          </p:cNvSpPr>
          <p:nvPr>
            <p:ph type="body" idx="4294967295"/>
          </p:nvPr>
        </p:nvSpPr>
        <p:spPr>
          <a:xfrm>
            <a:off x="3592685" y="1469960"/>
            <a:ext cx="4562100" cy="246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3600" b="1"/>
              <a:t>Any questions?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/>
              <a:t>You can find me at:</a:t>
            </a:r>
            <a:endParaRPr sz="2800"/>
          </a:p>
          <a:p>
            <a:pPr marL="457200" lvl="0" indent="-317500" algn="l" rtl="0">
              <a:spcBef>
                <a:spcPts val="600"/>
              </a:spcBef>
              <a:spcAft>
                <a:spcPts val="0"/>
              </a:spcAft>
              <a:buSzPts val="1400"/>
              <a:buChar char="◇"/>
            </a:pPr>
            <a:r>
              <a:rPr lang="en-US" sz="2800"/>
              <a:t>lisad@odvn.org</a:t>
            </a:r>
            <a:endParaRPr sz="280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◇"/>
            </a:pPr>
            <a:r>
              <a:rPr lang="en-US" sz="2800"/>
              <a:t>614-440-5141</a:t>
            </a:r>
            <a:endParaRPr sz="2800"/>
          </a:p>
        </p:txBody>
      </p:sp>
      <p:sp>
        <p:nvSpPr>
          <p:cNvPr id="595" name="Google Shape;595;p34"/>
          <p:cNvSpPr txBox="1">
            <a:spLocks noGrp="1"/>
          </p:cNvSpPr>
          <p:nvPr>
            <p:ph type="sldNum" idx="12"/>
          </p:nvPr>
        </p:nvSpPr>
        <p:spPr>
          <a:xfrm>
            <a:off x="13557" y="4785525"/>
            <a:ext cx="548700" cy="35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  <p:sp>
        <p:nvSpPr>
          <p:cNvPr id="2" name="Rectangle 1"/>
          <p:cNvSpPr/>
          <p:nvPr/>
        </p:nvSpPr>
        <p:spPr>
          <a:xfrm>
            <a:off x="562257" y="4260831"/>
            <a:ext cx="7417534" cy="6324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600"/>
              </a:spcBef>
            </a:pPr>
            <a:r>
              <a:rPr lang="en-US">
                <a:solidFill>
                  <a:schemeClr val="accent6">
                    <a:lumMod val="40000"/>
                    <a:lumOff val="60000"/>
                  </a:schemeClr>
                </a:solidFill>
              </a:rPr>
              <a:t>Special thanks to all the people who made and released these awesome resources for free:</a:t>
            </a:r>
          </a:p>
          <a:p>
            <a:pPr marL="457200" lvl="0" indent="-317500">
              <a:lnSpc>
                <a:spcPct val="115000"/>
              </a:lnSpc>
              <a:spcBef>
                <a:spcPts val="600"/>
              </a:spcBef>
              <a:buClr>
                <a:srgbClr val="C6DAEC"/>
              </a:buClr>
              <a:buSzPts val="1400"/>
              <a:buChar char="◇"/>
            </a:pPr>
            <a:r>
              <a:rPr lang="en-US">
                <a:solidFill>
                  <a:schemeClr val="accent6">
                    <a:lumMod val="40000"/>
                    <a:lumOff val="60000"/>
                  </a:schemeClr>
                </a:solidFill>
              </a:rPr>
              <a:t>Presentation template by </a:t>
            </a:r>
            <a:r>
              <a:rPr lang="en-US" u="sng" err="1">
                <a:solidFill>
                  <a:schemeClr val="accent6">
                    <a:lumMod val="40000"/>
                    <a:lumOff val="60000"/>
                  </a:schemeClr>
                </a:solidFill>
                <a:hlinkClick r:id="rId3"/>
              </a:rPr>
              <a:t>SlidesCarnival</a:t>
            </a:r>
            <a:endParaRPr lang="en-US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8" name="Google Shape;1422;p48"/>
          <p:cNvGrpSpPr/>
          <p:nvPr/>
        </p:nvGrpSpPr>
        <p:grpSpPr>
          <a:xfrm>
            <a:off x="1771796" y="1443766"/>
            <a:ext cx="445767" cy="359478"/>
            <a:chOff x="2595501" y="3253725"/>
            <a:chExt cx="720141" cy="580739"/>
          </a:xfrm>
        </p:grpSpPr>
        <p:sp>
          <p:nvSpPr>
            <p:cNvPr id="9" name="Google Shape;1423;p48"/>
            <p:cNvSpPr/>
            <p:nvPr/>
          </p:nvSpPr>
          <p:spPr>
            <a:xfrm>
              <a:off x="2595501" y="3269807"/>
              <a:ext cx="416349" cy="273171"/>
            </a:xfrm>
            <a:custGeom>
              <a:avLst/>
              <a:gdLst/>
              <a:ahLst/>
              <a:cxnLst/>
              <a:rect l="l" t="t" r="r" b="b"/>
              <a:pathLst>
                <a:path w="722" h="472" extrusionOk="0">
                  <a:moveTo>
                    <a:pt x="250" y="429"/>
                  </a:moveTo>
                  <a:cubicBezTo>
                    <a:pt x="250" y="413"/>
                    <a:pt x="258" y="398"/>
                    <a:pt x="270" y="388"/>
                  </a:cubicBezTo>
                  <a:cubicBezTo>
                    <a:pt x="289" y="372"/>
                    <a:pt x="315" y="364"/>
                    <a:pt x="344" y="365"/>
                  </a:cubicBezTo>
                  <a:cubicBezTo>
                    <a:pt x="373" y="364"/>
                    <a:pt x="399" y="372"/>
                    <a:pt x="418" y="388"/>
                  </a:cubicBezTo>
                  <a:cubicBezTo>
                    <a:pt x="431" y="398"/>
                    <a:pt x="438" y="413"/>
                    <a:pt x="438" y="429"/>
                  </a:cubicBezTo>
                  <a:cubicBezTo>
                    <a:pt x="438" y="446"/>
                    <a:pt x="430" y="461"/>
                    <a:pt x="417" y="472"/>
                  </a:cubicBezTo>
                  <a:cubicBezTo>
                    <a:pt x="598" y="472"/>
                    <a:pt x="598" y="472"/>
                    <a:pt x="598" y="472"/>
                  </a:cubicBezTo>
                  <a:cubicBezTo>
                    <a:pt x="606" y="472"/>
                    <a:pt x="613" y="465"/>
                    <a:pt x="613" y="457"/>
                  </a:cubicBezTo>
                  <a:cubicBezTo>
                    <a:pt x="613" y="457"/>
                    <a:pt x="613" y="457"/>
                    <a:pt x="613" y="457"/>
                  </a:cubicBezTo>
                  <a:cubicBezTo>
                    <a:pt x="613" y="457"/>
                    <a:pt x="613" y="457"/>
                    <a:pt x="613" y="457"/>
                  </a:cubicBezTo>
                  <a:cubicBezTo>
                    <a:pt x="613" y="320"/>
                    <a:pt x="613" y="320"/>
                    <a:pt x="613" y="320"/>
                  </a:cubicBezTo>
                  <a:cubicBezTo>
                    <a:pt x="615" y="315"/>
                    <a:pt x="619" y="310"/>
                    <a:pt x="624" y="310"/>
                  </a:cubicBezTo>
                  <a:cubicBezTo>
                    <a:pt x="635" y="310"/>
                    <a:pt x="645" y="310"/>
                    <a:pt x="651" y="319"/>
                  </a:cubicBezTo>
                  <a:cubicBezTo>
                    <a:pt x="655" y="325"/>
                    <a:pt x="657" y="331"/>
                    <a:pt x="661" y="336"/>
                  </a:cubicBezTo>
                  <a:cubicBezTo>
                    <a:pt x="671" y="353"/>
                    <a:pt x="693" y="355"/>
                    <a:pt x="705" y="340"/>
                  </a:cubicBezTo>
                  <a:cubicBezTo>
                    <a:pt x="718" y="325"/>
                    <a:pt x="722" y="303"/>
                    <a:pt x="722" y="283"/>
                  </a:cubicBezTo>
                  <a:cubicBezTo>
                    <a:pt x="722" y="263"/>
                    <a:pt x="718" y="242"/>
                    <a:pt x="705" y="227"/>
                  </a:cubicBezTo>
                  <a:cubicBezTo>
                    <a:pt x="693" y="211"/>
                    <a:pt x="671" y="213"/>
                    <a:pt x="661" y="230"/>
                  </a:cubicBezTo>
                  <a:cubicBezTo>
                    <a:pt x="657" y="235"/>
                    <a:pt x="655" y="241"/>
                    <a:pt x="651" y="247"/>
                  </a:cubicBezTo>
                  <a:cubicBezTo>
                    <a:pt x="645" y="256"/>
                    <a:pt x="635" y="256"/>
                    <a:pt x="624" y="256"/>
                  </a:cubicBezTo>
                  <a:cubicBezTo>
                    <a:pt x="619" y="256"/>
                    <a:pt x="615" y="251"/>
                    <a:pt x="613" y="247"/>
                  </a:cubicBezTo>
                  <a:cubicBezTo>
                    <a:pt x="613" y="104"/>
                    <a:pt x="613" y="104"/>
                    <a:pt x="613" y="104"/>
                  </a:cubicBezTo>
                  <a:cubicBezTo>
                    <a:pt x="613" y="96"/>
                    <a:pt x="609" y="89"/>
                    <a:pt x="602" y="85"/>
                  </a:cubicBezTo>
                  <a:cubicBezTo>
                    <a:pt x="600" y="84"/>
                    <a:pt x="598" y="82"/>
                    <a:pt x="595" y="81"/>
                  </a:cubicBezTo>
                  <a:cubicBezTo>
                    <a:pt x="520" y="29"/>
                    <a:pt x="437" y="0"/>
                    <a:pt x="345" y="0"/>
                  </a:cubicBezTo>
                  <a:cubicBezTo>
                    <a:pt x="147" y="9"/>
                    <a:pt x="0" y="128"/>
                    <a:pt x="25" y="345"/>
                  </a:cubicBezTo>
                  <a:cubicBezTo>
                    <a:pt x="29" y="385"/>
                    <a:pt x="37" y="424"/>
                    <a:pt x="49" y="461"/>
                  </a:cubicBezTo>
                  <a:cubicBezTo>
                    <a:pt x="52" y="467"/>
                    <a:pt x="57" y="472"/>
                    <a:pt x="64" y="472"/>
                  </a:cubicBezTo>
                  <a:cubicBezTo>
                    <a:pt x="271" y="472"/>
                    <a:pt x="271" y="472"/>
                    <a:pt x="271" y="472"/>
                  </a:cubicBezTo>
                  <a:cubicBezTo>
                    <a:pt x="258" y="461"/>
                    <a:pt x="250" y="446"/>
                    <a:pt x="250" y="42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" name="Google Shape;1424;p48"/>
            <p:cNvSpPr/>
            <p:nvPr/>
          </p:nvSpPr>
          <p:spPr>
            <a:xfrm>
              <a:off x="2903528" y="3560177"/>
              <a:ext cx="374670" cy="273617"/>
            </a:xfrm>
            <a:custGeom>
              <a:avLst/>
              <a:gdLst/>
              <a:ahLst/>
              <a:cxnLst/>
              <a:rect l="l" t="t" r="r" b="b"/>
              <a:pathLst>
                <a:path w="650" h="473" extrusionOk="0">
                  <a:moveTo>
                    <a:pt x="455" y="42"/>
                  </a:moveTo>
                  <a:cubicBezTo>
                    <a:pt x="455" y="58"/>
                    <a:pt x="448" y="74"/>
                    <a:pt x="435" y="84"/>
                  </a:cubicBezTo>
                  <a:cubicBezTo>
                    <a:pt x="417" y="100"/>
                    <a:pt x="391" y="108"/>
                    <a:pt x="361" y="107"/>
                  </a:cubicBezTo>
                  <a:cubicBezTo>
                    <a:pt x="332" y="108"/>
                    <a:pt x="306" y="100"/>
                    <a:pt x="288" y="84"/>
                  </a:cubicBezTo>
                  <a:cubicBezTo>
                    <a:pt x="275" y="74"/>
                    <a:pt x="268" y="58"/>
                    <a:pt x="268" y="42"/>
                  </a:cubicBezTo>
                  <a:cubicBezTo>
                    <a:pt x="268" y="26"/>
                    <a:pt x="275" y="11"/>
                    <a:pt x="289" y="0"/>
                  </a:cubicBezTo>
                  <a:cubicBezTo>
                    <a:pt x="124" y="0"/>
                    <a:pt x="124" y="0"/>
                    <a:pt x="124" y="0"/>
                  </a:cubicBezTo>
                  <a:cubicBezTo>
                    <a:pt x="116" y="0"/>
                    <a:pt x="109" y="7"/>
                    <a:pt x="109" y="15"/>
                  </a:cubicBezTo>
                  <a:cubicBezTo>
                    <a:pt x="109" y="181"/>
                    <a:pt x="109" y="181"/>
                    <a:pt x="109" y="181"/>
                  </a:cubicBezTo>
                  <a:cubicBezTo>
                    <a:pt x="107" y="186"/>
                    <a:pt x="104" y="190"/>
                    <a:pt x="98" y="191"/>
                  </a:cubicBezTo>
                  <a:cubicBezTo>
                    <a:pt x="88" y="191"/>
                    <a:pt x="78" y="191"/>
                    <a:pt x="71" y="181"/>
                  </a:cubicBezTo>
                  <a:cubicBezTo>
                    <a:pt x="68" y="176"/>
                    <a:pt x="65" y="170"/>
                    <a:pt x="62" y="164"/>
                  </a:cubicBezTo>
                  <a:cubicBezTo>
                    <a:pt x="51" y="148"/>
                    <a:pt x="30" y="146"/>
                    <a:pt x="17" y="161"/>
                  </a:cubicBezTo>
                  <a:cubicBezTo>
                    <a:pt x="5" y="176"/>
                    <a:pt x="0" y="198"/>
                    <a:pt x="1" y="218"/>
                  </a:cubicBezTo>
                  <a:cubicBezTo>
                    <a:pt x="0" y="238"/>
                    <a:pt x="5" y="259"/>
                    <a:pt x="17" y="274"/>
                  </a:cubicBezTo>
                  <a:cubicBezTo>
                    <a:pt x="30" y="289"/>
                    <a:pt x="51" y="288"/>
                    <a:pt x="62" y="271"/>
                  </a:cubicBezTo>
                  <a:cubicBezTo>
                    <a:pt x="65" y="265"/>
                    <a:pt x="68" y="259"/>
                    <a:pt x="71" y="254"/>
                  </a:cubicBezTo>
                  <a:cubicBezTo>
                    <a:pt x="78" y="244"/>
                    <a:pt x="88" y="244"/>
                    <a:pt x="98" y="245"/>
                  </a:cubicBezTo>
                  <a:cubicBezTo>
                    <a:pt x="104" y="245"/>
                    <a:pt x="107" y="250"/>
                    <a:pt x="109" y="254"/>
                  </a:cubicBezTo>
                  <a:cubicBezTo>
                    <a:pt x="109" y="457"/>
                    <a:pt x="109" y="457"/>
                    <a:pt x="109" y="457"/>
                  </a:cubicBezTo>
                  <a:cubicBezTo>
                    <a:pt x="109" y="466"/>
                    <a:pt x="118" y="473"/>
                    <a:pt x="127" y="470"/>
                  </a:cubicBezTo>
                  <a:cubicBezTo>
                    <a:pt x="132" y="468"/>
                    <a:pt x="138" y="466"/>
                    <a:pt x="143" y="464"/>
                  </a:cubicBezTo>
                  <a:cubicBezTo>
                    <a:pt x="264" y="406"/>
                    <a:pt x="377" y="334"/>
                    <a:pt x="477" y="243"/>
                  </a:cubicBezTo>
                  <a:cubicBezTo>
                    <a:pt x="549" y="178"/>
                    <a:pt x="607" y="105"/>
                    <a:pt x="646" y="21"/>
                  </a:cubicBezTo>
                  <a:cubicBezTo>
                    <a:pt x="650" y="11"/>
                    <a:pt x="643" y="0"/>
                    <a:pt x="632" y="0"/>
                  </a:cubicBezTo>
                  <a:cubicBezTo>
                    <a:pt x="434" y="0"/>
                    <a:pt x="434" y="0"/>
                    <a:pt x="434" y="0"/>
                  </a:cubicBezTo>
                  <a:cubicBezTo>
                    <a:pt x="448" y="11"/>
                    <a:pt x="455" y="26"/>
                    <a:pt x="455" y="4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" name="Google Shape;1425;p48"/>
            <p:cNvSpPr/>
            <p:nvPr/>
          </p:nvSpPr>
          <p:spPr>
            <a:xfrm>
              <a:off x="2635397" y="3497189"/>
              <a:ext cx="313600" cy="337276"/>
            </a:xfrm>
            <a:custGeom>
              <a:avLst/>
              <a:gdLst/>
              <a:ahLst/>
              <a:cxnLst/>
              <a:rect l="l" t="t" r="r" b="b"/>
              <a:pathLst>
                <a:path w="544" h="583" extrusionOk="0">
                  <a:moveTo>
                    <a:pt x="502" y="420"/>
                  </a:moveTo>
                  <a:cubicBezTo>
                    <a:pt x="486" y="420"/>
                    <a:pt x="471" y="413"/>
                    <a:pt x="460" y="400"/>
                  </a:cubicBezTo>
                  <a:cubicBezTo>
                    <a:pt x="445" y="382"/>
                    <a:pt x="436" y="356"/>
                    <a:pt x="437" y="327"/>
                  </a:cubicBezTo>
                  <a:cubicBezTo>
                    <a:pt x="436" y="298"/>
                    <a:pt x="445" y="271"/>
                    <a:pt x="460" y="253"/>
                  </a:cubicBezTo>
                  <a:cubicBezTo>
                    <a:pt x="471" y="240"/>
                    <a:pt x="486" y="233"/>
                    <a:pt x="502" y="233"/>
                  </a:cubicBezTo>
                  <a:cubicBezTo>
                    <a:pt x="518" y="233"/>
                    <a:pt x="534" y="241"/>
                    <a:pt x="544" y="254"/>
                  </a:cubicBezTo>
                  <a:cubicBezTo>
                    <a:pt x="544" y="124"/>
                    <a:pt x="544" y="124"/>
                    <a:pt x="544" y="124"/>
                  </a:cubicBezTo>
                  <a:cubicBezTo>
                    <a:pt x="544" y="116"/>
                    <a:pt x="537" y="109"/>
                    <a:pt x="529" y="109"/>
                  </a:cubicBezTo>
                  <a:cubicBezTo>
                    <a:pt x="312" y="109"/>
                    <a:pt x="312" y="109"/>
                    <a:pt x="312" y="109"/>
                  </a:cubicBezTo>
                  <a:cubicBezTo>
                    <a:pt x="307" y="107"/>
                    <a:pt x="302" y="103"/>
                    <a:pt x="302" y="98"/>
                  </a:cubicBezTo>
                  <a:cubicBezTo>
                    <a:pt x="302" y="87"/>
                    <a:pt x="302" y="78"/>
                    <a:pt x="311" y="71"/>
                  </a:cubicBezTo>
                  <a:cubicBezTo>
                    <a:pt x="317" y="67"/>
                    <a:pt x="323" y="65"/>
                    <a:pt x="328" y="61"/>
                  </a:cubicBezTo>
                  <a:cubicBezTo>
                    <a:pt x="345" y="51"/>
                    <a:pt x="347" y="30"/>
                    <a:pt x="332" y="17"/>
                  </a:cubicBezTo>
                  <a:cubicBezTo>
                    <a:pt x="317" y="5"/>
                    <a:pt x="295" y="0"/>
                    <a:pt x="275" y="0"/>
                  </a:cubicBezTo>
                  <a:cubicBezTo>
                    <a:pt x="255" y="0"/>
                    <a:pt x="234" y="5"/>
                    <a:pt x="219" y="17"/>
                  </a:cubicBezTo>
                  <a:cubicBezTo>
                    <a:pt x="203" y="30"/>
                    <a:pt x="205" y="51"/>
                    <a:pt x="222" y="61"/>
                  </a:cubicBezTo>
                  <a:cubicBezTo>
                    <a:pt x="227" y="65"/>
                    <a:pt x="233" y="67"/>
                    <a:pt x="239" y="71"/>
                  </a:cubicBezTo>
                  <a:cubicBezTo>
                    <a:pt x="248" y="78"/>
                    <a:pt x="248" y="87"/>
                    <a:pt x="248" y="98"/>
                  </a:cubicBezTo>
                  <a:cubicBezTo>
                    <a:pt x="248" y="103"/>
                    <a:pt x="243" y="107"/>
                    <a:pt x="239" y="109"/>
                  </a:cubicBezTo>
                  <a:cubicBezTo>
                    <a:pt x="19" y="109"/>
                    <a:pt x="19" y="109"/>
                    <a:pt x="19" y="109"/>
                  </a:cubicBezTo>
                  <a:cubicBezTo>
                    <a:pt x="8" y="109"/>
                    <a:pt x="0" y="120"/>
                    <a:pt x="5" y="130"/>
                  </a:cubicBezTo>
                  <a:cubicBezTo>
                    <a:pt x="18" y="157"/>
                    <a:pt x="32" y="183"/>
                    <a:pt x="50" y="208"/>
                  </a:cubicBezTo>
                  <a:cubicBezTo>
                    <a:pt x="170" y="381"/>
                    <a:pt x="338" y="493"/>
                    <a:pt x="525" y="579"/>
                  </a:cubicBezTo>
                  <a:cubicBezTo>
                    <a:pt x="525" y="579"/>
                    <a:pt x="525" y="579"/>
                    <a:pt x="525" y="579"/>
                  </a:cubicBezTo>
                  <a:cubicBezTo>
                    <a:pt x="534" y="583"/>
                    <a:pt x="544" y="576"/>
                    <a:pt x="544" y="567"/>
                  </a:cubicBezTo>
                  <a:cubicBezTo>
                    <a:pt x="544" y="399"/>
                    <a:pt x="544" y="399"/>
                    <a:pt x="544" y="399"/>
                  </a:cubicBezTo>
                  <a:cubicBezTo>
                    <a:pt x="534" y="413"/>
                    <a:pt x="518" y="420"/>
                    <a:pt x="502" y="42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" name="Google Shape;1426;p48"/>
            <p:cNvSpPr/>
            <p:nvPr/>
          </p:nvSpPr>
          <p:spPr>
            <a:xfrm>
              <a:off x="2966382" y="3253725"/>
              <a:ext cx="349261" cy="352241"/>
            </a:xfrm>
            <a:custGeom>
              <a:avLst/>
              <a:gdLst/>
              <a:ahLst/>
              <a:cxnLst/>
              <a:rect l="l" t="t" r="r" b="b"/>
              <a:pathLst>
                <a:path w="606" h="609" extrusionOk="0">
                  <a:moveTo>
                    <a:pt x="397" y="49"/>
                  </a:moveTo>
                  <a:cubicBezTo>
                    <a:pt x="262" y="0"/>
                    <a:pt x="137" y="39"/>
                    <a:pt x="19" y="109"/>
                  </a:cubicBezTo>
                  <a:cubicBezTo>
                    <a:pt x="17" y="110"/>
                    <a:pt x="15" y="111"/>
                    <a:pt x="13" y="112"/>
                  </a:cubicBezTo>
                  <a:cubicBezTo>
                    <a:pt x="5" y="116"/>
                    <a:pt x="0" y="124"/>
                    <a:pt x="0" y="132"/>
                  </a:cubicBezTo>
                  <a:cubicBezTo>
                    <a:pt x="0" y="238"/>
                    <a:pt x="0" y="238"/>
                    <a:pt x="0" y="238"/>
                  </a:cubicBezTo>
                  <a:cubicBezTo>
                    <a:pt x="11" y="225"/>
                    <a:pt x="26" y="217"/>
                    <a:pt x="43" y="217"/>
                  </a:cubicBezTo>
                  <a:cubicBezTo>
                    <a:pt x="59" y="217"/>
                    <a:pt x="74" y="225"/>
                    <a:pt x="85" y="237"/>
                  </a:cubicBezTo>
                  <a:cubicBezTo>
                    <a:pt x="100" y="256"/>
                    <a:pt x="108" y="282"/>
                    <a:pt x="108" y="311"/>
                  </a:cubicBezTo>
                  <a:cubicBezTo>
                    <a:pt x="108" y="340"/>
                    <a:pt x="100" y="366"/>
                    <a:pt x="85" y="385"/>
                  </a:cubicBezTo>
                  <a:cubicBezTo>
                    <a:pt x="74" y="398"/>
                    <a:pt x="59" y="405"/>
                    <a:pt x="43" y="405"/>
                  </a:cubicBezTo>
                  <a:cubicBezTo>
                    <a:pt x="26" y="405"/>
                    <a:pt x="11" y="397"/>
                    <a:pt x="0" y="384"/>
                  </a:cubicBezTo>
                  <a:cubicBezTo>
                    <a:pt x="0" y="485"/>
                    <a:pt x="0" y="485"/>
                    <a:pt x="0" y="485"/>
                  </a:cubicBezTo>
                  <a:cubicBezTo>
                    <a:pt x="0" y="493"/>
                    <a:pt x="7" y="500"/>
                    <a:pt x="15" y="500"/>
                  </a:cubicBezTo>
                  <a:cubicBezTo>
                    <a:pt x="216" y="500"/>
                    <a:pt x="216" y="500"/>
                    <a:pt x="216" y="500"/>
                  </a:cubicBezTo>
                  <a:cubicBezTo>
                    <a:pt x="221" y="502"/>
                    <a:pt x="225" y="505"/>
                    <a:pt x="225" y="511"/>
                  </a:cubicBezTo>
                  <a:cubicBezTo>
                    <a:pt x="226" y="521"/>
                    <a:pt x="226" y="531"/>
                    <a:pt x="216" y="538"/>
                  </a:cubicBezTo>
                  <a:cubicBezTo>
                    <a:pt x="211" y="541"/>
                    <a:pt x="205" y="544"/>
                    <a:pt x="199" y="547"/>
                  </a:cubicBezTo>
                  <a:cubicBezTo>
                    <a:pt x="183" y="558"/>
                    <a:pt x="181" y="579"/>
                    <a:pt x="196" y="592"/>
                  </a:cubicBezTo>
                  <a:cubicBezTo>
                    <a:pt x="211" y="604"/>
                    <a:pt x="233" y="609"/>
                    <a:pt x="252" y="609"/>
                  </a:cubicBezTo>
                  <a:cubicBezTo>
                    <a:pt x="272" y="609"/>
                    <a:pt x="294" y="604"/>
                    <a:pt x="309" y="592"/>
                  </a:cubicBezTo>
                  <a:cubicBezTo>
                    <a:pt x="324" y="579"/>
                    <a:pt x="322" y="558"/>
                    <a:pt x="306" y="547"/>
                  </a:cubicBezTo>
                  <a:cubicBezTo>
                    <a:pt x="300" y="544"/>
                    <a:pt x="294" y="541"/>
                    <a:pt x="289" y="538"/>
                  </a:cubicBezTo>
                  <a:cubicBezTo>
                    <a:pt x="279" y="531"/>
                    <a:pt x="279" y="521"/>
                    <a:pt x="279" y="511"/>
                  </a:cubicBezTo>
                  <a:cubicBezTo>
                    <a:pt x="280" y="505"/>
                    <a:pt x="284" y="502"/>
                    <a:pt x="289" y="500"/>
                  </a:cubicBezTo>
                  <a:cubicBezTo>
                    <a:pt x="547" y="500"/>
                    <a:pt x="547" y="500"/>
                    <a:pt x="547" y="500"/>
                  </a:cubicBezTo>
                  <a:cubicBezTo>
                    <a:pt x="554" y="500"/>
                    <a:pt x="559" y="496"/>
                    <a:pt x="561" y="490"/>
                  </a:cubicBezTo>
                  <a:cubicBezTo>
                    <a:pt x="574" y="451"/>
                    <a:pt x="583" y="411"/>
                    <a:pt x="588" y="368"/>
                  </a:cubicBezTo>
                  <a:cubicBezTo>
                    <a:pt x="606" y="217"/>
                    <a:pt x="540" y="101"/>
                    <a:pt x="397" y="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" name="Google Shape;1219;p48"/>
          <p:cNvGrpSpPr/>
          <p:nvPr/>
        </p:nvGrpSpPr>
        <p:grpSpPr>
          <a:xfrm>
            <a:off x="1356167" y="1024850"/>
            <a:ext cx="1264046" cy="1214820"/>
            <a:chOff x="7804870" y="2682313"/>
            <a:chExt cx="720118" cy="719782"/>
          </a:xfrm>
        </p:grpSpPr>
        <p:sp>
          <p:nvSpPr>
            <p:cNvPr id="15" name="Google Shape;1220;p48"/>
            <p:cNvSpPr/>
            <p:nvPr/>
          </p:nvSpPr>
          <p:spPr>
            <a:xfrm>
              <a:off x="7804870" y="2922841"/>
              <a:ext cx="256443" cy="407568"/>
            </a:xfrm>
            <a:custGeom>
              <a:avLst/>
              <a:gdLst/>
              <a:ahLst/>
              <a:cxnLst/>
              <a:rect l="l" t="t" r="r" b="b"/>
              <a:pathLst>
                <a:path w="376" h="598" extrusionOk="0">
                  <a:moveTo>
                    <a:pt x="242" y="519"/>
                  </a:moveTo>
                  <a:cubicBezTo>
                    <a:pt x="234" y="513"/>
                    <a:pt x="229" y="503"/>
                    <a:pt x="228" y="493"/>
                  </a:cubicBezTo>
                  <a:cubicBezTo>
                    <a:pt x="227" y="477"/>
                    <a:pt x="233" y="460"/>
                    <a:pt x="244" y="445"/>
                  </a:cubicBezTo>
                  <a:cubicBezTo>
                    <a:pt x="255" y="430"/>
                    <a:pt x="269" y="420"/>
                    <a:pt x="284" y="416"/>
                  </a:cubicBezTo>
                  <a:cubicBezTo>
                    <a:pt x="294" y="413"/>
                    <a:pt x="305" y="415"/>
                    <a:pt x="313" y="421"/>
                  </a:cubicBezTo>
                  <a:cubicBezTo>
                    <a:pt x="316" y="424"/>
                    <a:pt x="319" y="427"/>
                    <a:pt x="321" y="430"/>
                  </a:cubicBezTo>
                  <a:cubicBezTo>
                    <a:pt x="326" y="437"/>
                    <a:pt x="335" y="437"/>
                    <a:pt x="340" y="430"/>
                  </a:cubicBezTo>
                  <a:cubicBezTo>
                    <a:pt x="372" y="386"/>
                    <a:pt x="372" y="386"/>
                    <a:pt x="372" y="386"/>
                  </a:cubicBezTo>
                  <a:cubicBezTo>
                    <a:pt x="376" y="381"/>
                    <a:pt x="375" y="374"/>
                    <a:pt x="370" y="371"/>
                  </a:cubicBezTo>
                  <a:cubicBezTo>
                    <a:pt x="313" y="325"/>
                    <a:pt x="276" y="254"/>
                    <a:pt x="276" y="175"/>
                  </a:cubicBezTo>
                  <a:cubicBezTo>
                    <a:pt x="276" y="157"/>
                    <a:pt x="278" y="140"/>
                    <a:pt x="281" y="124"/>
                  </a:cubicBezTo>
                  <a:cubicBezTo>
                    <a:pt x="283" y="118"/>
                    <a:pt x="279" y="112"/>
                    <a:pt x="274" y="111"/>
                  </a:cubicBezTo>
                  <a:cubicBezTo>
                    <a:pt x="177" y="79"/>
                    <a:pt x="177" y="79"/>
                    <a:pt x="177" y="79"/>
                  </a:cubicBezTo>
                  <a:cubicBezTo>
                    <a:pt x="175" y="77"/>
                    <a:pt x="173" y="74"/>
                    <a:pt x="174" y="71"/>
                  </a:cubicBezTo>
                  <a:cubicBezTo>
                    <a:pt x="176" y="64"/>
                    <a:pt x="178" y="58"/>
                    <a:pt x="185" y="56"/>
                  </a:cubicBezTo>
                  <a:cubicBezTo>
                    <a:pt x="189" y="55"/>
                    <a:pt x="193" y="55"/>
                    <a:pt x="197" y="54"/>
                  </a:cubicBezTo>
                  <a:cubicBezTo>
                    <a:pt x="209" y="50"/>
                    <a:pt x="215" y="38"/>
                    <a:pt x="208" y="27"/>
                  </a:cubicBezTo>
                  <a:cubicBezTo>
                    <a:pt x="201" y="16"/>
                    <a:pt x="189" y="9"/>
                    <a:pt x="177" y="5"/>
                  </a:cubicBezTo>
                  <a:cubicBezTo>
                    <a:pt x="165" y="1"/>
                    <a:pt x="151" y="0"/>
                    <a:pt x="139" y="5"/>
                  </a:cubicBezTo>
                  <a:cubicBezTo>
                    <a:pt x="127" y="9"/>
                    <a:pt x="124" y="23"/>
                    <a:pt x="132" y="32"/>
                  </a:cubicBezTo>
                  <a:cubicBezTo>
                    <a:pt x="135" y="36"/>
                    <a:pt x="138" y="38"/>
                    <a:pt x="140" y="42"/>
                  </a:cubicBezTo>
                  <a:cubicBezTo>
                    <a:pt x="145" y="48"/>
                    <a:pt x="143" y="54"/>
                    <a:pt x="141" y="60"/>
                  </a:cubicBezTo>
                  <a:cubicBezTo>
                    <a:pt x="140" y="63"/>
                    <a:pt x="136" y="65"/>
                    <a:pt x="133" y="65"/>
                  </a:cubicBezTo>
                  <a:cubicBezTo>
                    <a:pt x="32" y="32"/>
                    <a:pt x="32" y="32"/>
                    <a:pt x="32" y="32"/>
                  </a:cubicBezTo>
                  <a:cubicBezTo>
                    <a:pt x="26" y="30"/>
                    <a:pt x="19" y="34"/>
                    <a:pt x="17" y="40"/>
                  </a:cubicBezTo>
                  <a:cubicBezTo>
                    <a:pt x="6" y="83"/>
                    <a:pt x="0" y="128"/>
                    <a:pt x="0" y="175"/>
                  </a:cubicBezTo>
                  <a:cubicBezTo>
                    <a:pt x="0" y="345"/>
                    <a:pt x="81" y="497"/>
                    <a:pt x="207" y="594"/>
                  </a:cubicBezTo>
                  <a:cubicBezTo>
                    <a:pt x="212" y="598"/>
                    <a:pt x="219" y="597"/>
                    <a:pt x="223" y="591"/>
                  </a:cubicBezTo>
                  <a:cubicBezTo>
                    <a:pt x="259" y="542"/>
                    <a:pt x="259" y="542"/>
                    <a:pt x="259" y="542"/>
                  </a:cubicBezTo>
                  <a:cubicBezTo>
                    <a:pt x="264" y="535"/>
                    <a:pt x="260" y="526"/>
                    <a:pt x="253" y="524"/>
                  </a:cubicBezTo>
                  <a:cubicBezTo>
                    <a:pt x="249" y="523"/>
                    <a:pt x="245" y="521"/>
                    <a:pt x="242" y="51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1221;p48"/>
            <p:cNvSpPr/>
            <p:nvPr/>
          </p:nvSpPr>
          <p:spPr>
            <a:xfrm>
              <a:off x="7823833" y="2682313"/>
              <a:ext cx="377215" cy="304549"/>
            </a:xfrm>
            <a:custGeom>
              <a:avLst/>
              <a:gdLst/>
              <a:ahLst/>
              <a:cxnLst/>
              <a:rect l="l" t="t" r="r" b="b"/>
              <a:pathLst>
                <a:path w="553" h="447" extrusionOk="0">
                  <a:moveTo>
                    <a:pt x="84" y="362"/>
                  </a:moveTo>
                  <a:cubicBezTo>
                    <a:pt x="87" y="352"/>
                    <a:pt x="95" y="344"/>
                    <a:pt x="105" y="340"/>
                  </a:cubicBezTo>
                  <a:cubicBezTo>
                    <a:pt x="119" y="335"/>
                    <a:pt x="137" y="335"/>
                    <a:pt x="154" y="341"/>
                  </a:cubicBezTo>
                  <a:cubicBezTo>
                    <a:pt x="172" y="346"/>
                    <a:pt x="187" y="357"/>
                    <a:pt x="195" y="370"/>
                  </a:cubicBezTo>
                  <a:cubicBezTo>
                    <a:pt x="201" y="379"/>
                    <a:pt x="202" y="390"/>
                    <a:pt x="199" y="399"/>
                  </a:cubicBezTo>
                  <a:cubicBezTo>
                    <a:pt x="198" y="403"/>
                    <a:pt x="196" y="407"/>
                    <a:pt x="193" y="410"/>
                  </a:cubicBezTo>
                  <a:cubicBezTo>
                    <a:pt x="188" y="416"/>
                    <a:pt x="191" y="425"/>
                    <a:pt x="199" y="428"/>
                  </a:cubicBezTo>
                  <a:cubicBezTo>
                    <a:pt x="250" y="445"/>
                    <a:pt x="250" y="445"/>
                    <a:pt x="250" y="445"/>
                  </a:cubicBezTo>
                  <a:cubicBezTo>
                    <a:pt x="256" y="447"/>
                    <a:pt x="263" y="444"/>
                    <a:pt x="265" y="438"/>
                  </a:cubicBezTo>
                  <a:cubicBezTo>
                    <a:pt x="298" y="352"/>
                    <a:pt x="377" y="288"/>
                    <a:pt x="472" y="277"/>
                  </a:cubicBezTo>
                  <a:cubicBezTo>
                    <a:pt x="478" y="277"/>
                    <a:pt x="482" y="272"/>
                    <a:pt x="482" y="266"/>
                  </a:cubicBezTo>
                  <a:cubicBezTo>
                    <a:pt x="482" y="165"/>
                    <a:pt x="482" y="165"/>
                    <a:pt x="482" y="165"/>
                  </a:cubicBezTo>
                  <a:cubicBezTo>
                    <a:pt x="483" y="162"/>
                    <a:pt x="486" y="159"/>
                    <a:pt x="489" y="159"/>
                  </a:cubicBezTo>
                  <a:cubicBezTo>
                    <a:pt x="496" y="158"/>
                    <a:pt x="502" y="159"/>
                    <a:pt x="507" y="165"/>
                  </a:cubicBezTo>
                  <a:cubicBezTo>
                    <a:pt x="509" y="168"/>
                    <a:pt x="511" y="172"/>
                    <a:pt x="513" y="176"/>
                  </a:cubicBezTo>
                  <a:cubicBezTo>
                    <a:pt x="520" y="186"/>
                    <a:pt x="533" y="187"/>
                    <a:pt x="541" y="178"/>
                  </a:cubicBezTo>
                  <a:cubicBezTo>
                    <a:pt x="549" y="168"/>
                    <a:pt x="553" y="154"/>
                    <a:pt x="552" y="141"/>
                  </a:cubicBezTo>
                  <a:cubicBezTo>
                    <a:pt x="553" y="128"/>
                    <a:pt x="549" y="115"/>
                    <a:pt x="541" y="105"/>
                  </a:cubicBezTo>
                  <a:cubicBezTo>
                    <a:pt x="533" y="95"/>
                    <a:pt x="520" y="96"/>
                    <a:pt x="513" y="107"/>
                  </a:cubicBezTo>
                  <a:cubicBezTo>
                    <a:pt x="511" y="111"/>
                    <a:pt x="509" y="114"/>
                    <a:pt x="507" y="118"/>
                  </a:cubicBezTo>
                  <a:cubicBezTo>
                    <a:pt x="502" y="124"/>
                    <a:pt x="496" y="124"/>
                    <a:pt x="489" y="124"/>
                  </a:cubicBezTo>
                  <a:cubicBezTo>
                    <a:pt x="486" y="124"/>
                    <a:pt x="483" y="121"/>
                    <a:pt x="482" y="118"/>
                  </a:cubicBezTo>
                  <a:cubicBezTo>
                    <a:pt x="482" y="12"/>
                    <a:pt x="482" y="12"/>
                    <a:pt x="482" y="12"/>
                  </a:cubicBezTo>
                  <a:cubicBezTo>
                    <a:pt x="482" y="5"/>
                    <a:pt x="477" y="0"/>
                    <a:pt x="470" y="0"/>
                  </a:cubicBezTo>
                  <a:cubicBezTo>
                    <a:pt x="253" y="12"/>
                    <a:pt x="71" y="155"/>
                    <a:pt x="2" y="352"/>
                  </a:cubicBezTo>
                  <a:cubicBezTo>
                    <a:pt x="0" y="358"/>
                    <a:pt x="3" y="364"/>
                    <a:pt x="9" y="366"/>
                  </a:cubicBezTo>
                  <a:cubicBezTo>
                    <a:pt x="68" y="385"/>
                    <a:pt x="68" y="385"/>
                    <a:pt x="68" y="385"/>
                  </a:cubicBezTo>
                  <a:cubicBezTo>
                    <a:pt x="75" y="388"/>
                    <a:pt x="83" y="382"/>
                    <a:pt x="82" y="374"/>
                  </a:cubicBezTo>
                  <a:cubicBezTo>
                    <a:pt x="82" y="370"/>
                    <a:pt x="83" y="366"/>
                    <a:pt x="84" y="36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" name="Google Shape;1222;p48"/>
            <p:cNvSpPr/>
            <p:nvPr/>
          </p:nvSpPr>
          <p:spPr>
            <a:xfrm>
              <a:off x="8277575" y="2932985"/>
              <a:ext cx="247414" cy="390661"/>
            </a:xfrm>
            <a:custGeom>
              <a:avLst/>
              <a:gdLst/>
              <a:ahLst/>
              <a:cxnLst/>
              <a:rect l="l" t="t" r="r" b="b"/>
              <a:pathLst>
                <a:path w="363" h="573" extrusionOk="0">
                  <a:moveTo>
                    <a:pt x="268" y="20"/>
                  </a:moveTo>
                  <a:cubicBezTo>
                    <a:pt x="261" y="23"/>
                    <a:pt x="258" y="32"/>
                    <a:pt x="263" y="38"/>
                  </a:cubicBezTo>
                  <a:cubicBezTo>
                    <a:pt x="266" y="42"/>
                    <a:pt x="268" y="45"/>
                    <a:pt x="269" y="49"/>
                  </a:cubicBezTo>
                  <a:cubicBezTo>
                    <a:pt x="272" y="59"/>
                    <a:pt x="270" y="70"/>
                    <a:pt x="265" y="79"/>
                  </a:cubicBezTo>
                  <a:cubicBezTo>
                    <a:pt x="256" y="92"/>
                    <a:pt x="242" y="102"/>
                    <a:pt x="224" y="107"/>
                  </a:cubicBezTo>
                  <a:cubicBezTo>
                    <a:pt x="207" y="113"/>
                    <a:pt x="189" y="114"/>
                    <a:pt x="174" y="108"/>
                  </a:cubicBezTo>
                  <a:cubicBezTo>
                    <a:pt x="165" y="104"/>
                    <a:pt x="157" y="96"/>
                    <a:pt x="154" y="86"/>
                  </a:cubicBezTo>
                  <a:cubicBezTo>
                    <a:pt x="153" y="83"/>
                    <a:pt x="152" y="79"/>
                    <a:pt x="152" y="75"/>
                  </a:cubicBezTo>
                  <a:cubicBezTo>
                    <a:pt x="152" y="67"/>
                    <a:pt x="145" y="60"/>
                    <a:pt x="137" y="63"/>
                  </a:cubicBezTo>
                  <a:cubicBezTo>
                    <a:pt x="85" y="80"/>
                    <a:pt x="85" y="80"/>
                    <a:pt x="85" y="80"/>
                  </a:cubicBezTo>
                  <a:cubicBezTo>
                    <a:pt x="80" y="82"/>
                    <a:pt x="76" y="88"/>
                    <a:pt x="78" y="94"/>
                  </a:cubicBezTo>
                  <a:cubicBezTo>
                    <a:pt x="84" y="115"/>
                    <a:pt x="87" y="137"/>
                    <a:pt x="87" y="160"/>
                  </a:cubicBezTo>
                  <a:cubicBezTo>
                    <a:pt x="87" y="233"/>
                    <a:pt x="55" y="299"/>
                    <a:pt x="5" y="345"/>
                  </a:cubicBezTo>
                  <a:cubicBezTo>
                    <a:pt x="0" y="349"/>
                    <a:pt x="0" y="356"/>
                    <a:pt x="3" y="361"/>
                  </a:cubicBezTo>
                  <a:cubicBezTo>
                    <a:pt x="63" y="443"/>
                    <a:pt x="63" y="443"/>
                    <a:pt x="63" y="443"/>
                  </a:cubicBezTo>
                  <a:cubicBezTo>
                    <a:pt x="63" y="446"/>
                    <a:pt x="63" y="449"/>
                    <a:pt x="61" y="452"/>
                  </a:cubicBezTo>
                  <a:cubicBezTo>
                    <a:pt x="55" y="456"/>
                    <a:pt x="50" y="459"/>
                    <a:pt x="43" y="457"/>
                  </a:cubicBezTo>
                  <a:cubicBezTo>
                    <a:pt x="39" y="456"/>
                    <a:pt x="35" y="453"/>
                    <a:pt x="32" y="452"/>
                  </a:cubicBezTo>
                  <a:cubicBezTo>
                    <a:pt x="20" y="447"/>
                    <a:pt x="8" y="454"/>
                    <a:pt x="7" y="467"/>
                  </a:cubicBezTo>
                  <a:cubicBezTo>
                    <a:pt x="6" y="479"/>
                    <a:pt x="12" y="493"/>
                    <a:pt x="20" y="503"/>
                  </a:cubicBezTo>
                  <a:cubicBezTo>
                    <a:pt x="27" y="513"/>
                    <a:pt x="38" y="523"/>
                    <a:pt x="50" y="526"/>
                  </a:cubicBezTo>
                  <a:cubicBezTo>
                    <a:pt x="62" y="529"/>
                    <a:pt x="73" y="520"/>
                    <a:pt x="72" y="507"/>
                  </a:cubicBezTo>
                  <a:cubicBezTo>
                    <a:pt x="72" y="503"/>
                    <a:pt x="71" y="499"/>
                    <a:pt x="70" y="495"/>
                  </a:cubicBezTo>
                  <a:cubicBezTo>
                    <a:pt x="70" y="487"/>
                    <a:pt x="75" y="484"/>
                    <a:pt x="81" y="480"/>
                  </a:cubicBezTo>
                  <a:cubicBezTo>
                    <a:pt x="84" y="478"/>
                    <a:pt x="88" y="479"/>
                    <a:pt x="90" y="481"/>
                  </a:cubicBezTo>
                  <a:cubicBezTo>
                    <a:pt x="153" y="566"/>
                    <a:pt x="153" y="566"/>
                    <a:pt x="153" y="566"/>
                  </a:cubicBezTo>
                  <a:cubicBezTo>
                    <a:pt x="156" y="572"/>
                    <a:pt x="164" y="573"/>
                    <a:pt x="169" y="569"/>
                  </a:cubicBezTo>
                  <a:cubicBezTo>
                    <a:pt x="287" y="472"/>
                    <a:pt x="363" y="324"/>
                    <a:pt x="363" y="160"/>
                  </a:cubicBezTo>
                  <a:cubicBezTo>
                    <a:pt x="363" y="107"/>
                    <a:pt x="355" y="57"/>
                    <a:pt x="341" y="9"/>
                  </a:cubicBezTo>
                  <a:cubicBezTo>
                    <a:pt x="339" y="3"/>
                    <a:pt x="333" y="0"/>
                    <a:pt x="327" y="1"/>
                  </a:cubicBezTo>
                  <a:lnTo>
                    <a:pt x="268" y="2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" name="Google Shape;1223;p48"/>
            <p:cNvSpPr/>
            <p:nvPr/>
          </p:nvSpPr>
          <p:spPr>
            <a:xfrm>
              <a:off x="8166284" y="2682313"/>
              <a:ext cx="336357" cy="315595"/>
            </a:xfrm>
            <a:custGeom>
              <a:avLst/>
              <a:gdLst/>
              <a:ahLst/>
              <a:cxnLst/>
              <a:rect l="l" t="t" r="r" b="b"/>
              <a:pathLst>
                <a:path w="493" h="463" extrusionOk="0">
                  <a:moveTo>
                    <a:pt x="27" y="81"/>
                  </a:moveTo>
                  <a:cubicBezTo>
                    <a:pt x="37" y="81"/>
                    <a:pt x="47" y="86"/>
                    <a:pt x="54" y="94"/>
                  </a:cubicBezTo>
                  <a:cubicBezTo>
                    <a:pt x="64" y="106"/>
                    <a:pt x="69" y="123"/>
                    <a:pt x="69" y="141"/>
                  </a:cubicBezTo>
                  <a:cubicBezTo>
                    <a:pt x="69" y="160"/>
                    <a:pt x="64" y="177"/>
                    <a:pt x="54" y="189"/>
                  </a:cubicBezTo>
                  <a:cubicBezTo>
                    <a:pt x="47" y="197"/>
                    <a:pt x="37" y="202"/>
                    <a:pt x="27" y="202"/>
                  </a:cubicBezTo>
                  <a:cubicBezTo>
                    <a:pt x="23" y="202"/>
                    <a:pt x="19" y="201"/>
                    <a:pt x="15" y="200"/>
                  </a:cubicBezTo>
                  <a:cubicBezTo>
                    <a:pt x="8" y="197"/>
                    <a:pt x="0" y="202"/>
                    <a:pt x="0" y="210"/>
                  </a:cubicBezTo>
                  <a:cubicBezTo>
                    <a:pt x="0" y="265"/>
                    <a:pt x="0" y="265"/>
                    <a:pt x="0" y="265"/>
                  </a:cubicBezTo>
                  <a:cubicBezTo>
                    <a:pt x="0" y="271"/>
                    <a:pt x="5" y="276"/>
                    <a:pt x="11" y="276"/>
                  </a:cubicBezTo>
                  <a:cubicBezTo>
                    <a:pt x="107" y="281"/>
                    <a:pt x="189" y="340"/>
                    <a:pt x="227" y="423"/>
                  </a:cubicBezTo>
                  <a:cubicBezTo>
                    <a:pt x="230" y="429"/>
                    <a:pt x="236" y="432"/>
                    <a:pt x="241" y="430"/>
                  </a:cubicBezTo>
                  <a:cubicBezTo>
                    <a:pt x="338" y="398"/>
                    <a:pt x="338" y="398"/>
                    <a:pt x="338" y="398"/>
                  </a:cubicBezTo>
                  <a:cubicBezTo>
                    <a:pt x="341" y="399"/>
                    <a:pt x="344" y="400"/>
                    <a:pt x="346" y="403"/>
                  </a:cubicBezTo>
                  <a:cubicBezTo>
                    <a:pt x="348" y="410"/>
                    <a:pt x="350" y="416"/>
                    <a:pt x="345" y="422"/>
                  </a:cubicBezTo>
                  <a:cubicBezTo>
                    <a:pt x="343" y="425"/>
                    <a:pt x="339" y="428"/>
                    <a:pt x="337" y="431"/>
                  </a:cubicBezTo>
                  <a:cubicBezTo>
                    <a:pt x="329" y="441"/>
                    <a:pt x="332" y="454"/>
                    <a:pt x="344" y="459"/>
                  </a:cubicBezTo>
                  <a:cubicBezTo>
                    <a:pt x="355" y="463"/>
                    <a:pt x="369" y="462"/>
                    <a:pt x="382" y="458"/>
                  </a:cubicBezTo>
                  <a:cubicBezTo>
                    <a:pt x="394" y="454"/>
                    <a:pt x="406" y="447"/>
                    <a:pt x="413" y="436"/>
                  </a:cubicBezTo>
                  <a:cubicBezTo>
                    <a:pt x="420" y="426"/>
                    <a:pt x="414" y="413"/>
                    <a:pt x="402" y="410"/>
                  </a:cubicBezTo>
                  <a:cubicBezTo>
                    <a:pt x="398" y="409"/>
                    <a:pt x="394" y="408"/>
                    <a:pt x="390" y="407"/>
                  </a:cubicBezTo>
                  <a:cubicBezTo>
                    <a:pt x="383" y="405"/>
                    <a:pt x="380" y="399"/>
                    <a:pt x="379" y="393"/>
                  </a:cubicBezTo>
                  <a:cubicBezTo>
                    <a:pt x="378" y="389"/>
                    <a:pt x="380" y="386"/>
                    <a:pt x="382" y="384"/>
                  </a:cubicBezTo>
                  <a:cubicBezTo>
                    <a:pt x="483" y="351"/>
                    <a:pt x="483" y="351"/>
                    <a:pt x="483" y="351"/>
                  </a:cubicBezTo>
                  <a:cubicBezTo>
                    <a:pt x="489" y="349"/>
                    <a:pt x="493" y="342"/>
                    <a:pt x="490" y="336"/>
                  </a:cubicBezTo>
                  <a:cubicBezTo>
                    <a:pt x="415" y="143"/>
                    <a:pt x="230" y="5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72"/>
                    <a:pt x="0" y="72"/>
                    <a:pt x="0" y="72"/>
                  </a:cubicBezTo>
                  <a:cubicBezTo>
                    <a:pt x="0" y="80"/>
                    <a:pt x="8" y="86"/>
                    <a:pt x="15" y="83"/>
                  </a:cubicBezTo>
                  <a:cubicBezTo>
                    <a:pt x="19" y="82"/>
                    <a:pt x="23" y="81"/>
                    <a:pt x="27" y="8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" name="Google Shape;1224;p48"/>
            <p:cNvSpPr/>
            <p:nvPr/>
          </p:nvSpPr>
          <p:spPr>
            <a:xfrm>
              <a:off x="7965147" y="3183207"/>
              <a:ext cx="408594" cy="218887"/>
            </a:xfrm>
            <a:custGeom>
              <a:avLst/>
              <a:gdLst/>
              <a:ahLst/>
              <a:cxnLst/>
              <a:rect l="l" t="t" r="r" b="b"/>
              <a:pathLst>
                <a:path w="599" h="321" extrusionOk="0">
                  <a:moveTo>
                    <a:pt x="532" y="171"/>
                  </a:moveTo>
                  <a:cubicBezTo>
                    <a:pt x="524" y="177"/>
                    <a:pt x="513" y="179"/>
                    <a:pt x="503" y="176"/>
                  </a:cubicBezTo>
                  <a:cubicBezTo>
                    <a:pt x="488" y="172"/>
                    <a:pt x="474" y="162"/>
                    <a:pt x="463" y="147"/>
                  </a:cubicBezTo>
                  <a:cubicBezTo>
                    <a:pt x="452" y="132"/>
                    <a:pt x="446" y="115"/>
                    <a:pt x="447" y="99"/>
                  </a:cubicBezTo>
                  <a:cubicBezTo>
                    <a:pt x="448" y="89"/>
                    <a:pt x="453" y="79"/>
                    <a:pt x="461" y="73"/>
                  </a:cubicBezTo>
                  <a:cubicBezTo>
                    <a:pt x="464" y="71"/>
                    <a:pt x="468" y="69"/>
                    <a:pt x="472" y="68"/>
                  </a:cubicBezTo>
                  <a:cubicBezTo>
                    <a:pt x="479" y="66"/>
                    <a:pt x="483" y="57"/>
                    <a:pt x="478" y="50"/>
                  </a:cubicBezTo>
                  <a:cubicBezTo>
                    <a:pt x="446" y="6"/>
                    <a:pt x="446" y="6"/>
                    <a:pt x="446" y="6"/>
                  </a:cubicBezTo>
                  <a:cubicBezTo>
                    <a:pt x="442" y="1"/>
                    <a:pt x="436" y="0"/>
                    <a:pt x="431" y="3"/>
                  </a:cubicBezTo>
                  <a:cubicBezTo>
                    <a:pt x="391" y="29"/>
                    <a:pt x="344" y="44"/>
                    <a:pt x="293" y="44"/>
                  </a:cubicBezTo>
                  <a:cubicBezTo>
                    <a:pt x="248" y="44"/>
                    <a:pt x="205" y="32"/>
                    <a:pt x="168" y="11"/>
                  </a:cubicBezTo>
                  <a:cubicBezTo>
                    <a:pt x="163" y="8"/>
                    <a:pt x="157" y="10"/>
                    <a:pt x="154" y="15"/>
                  </a:cubicBezTo>
                  <a:cubicBezTo>
                    <a:pt x="94" y="97"/>
                    <a:pt x="94" y="97"/>
                    <a:pt x="94" y="97"/>
                  </a:cubicBezTo>
                  <a:cubicBezTo>
                    <a:pt x="91" y="98"/>
                    <a:pt x="88" y="99"/>
                    <a:pt x="85" y="97"/>
                  </a:cubicBezTo>
                  <a:cubicBezTo>
                    <a:pt x="79" y="93"/>
                    <a:pt x="74" y="90"/>
                    <a:pt x="74" y="82"/>
                  </a:cubicBezTo>
                  <a:cubicBezTo>
                    <a:pt x="74" y="78"/>
                    <a:pt x="75" y="74"/>
                    <a:pt x="76" y="70"/>
                  </a:cubicBezTo>
                  <a:cubicBezTo>
                    <a:pt x="77" y="57"/>
                    <a:pt x="66" y="48"/>
                    <a:pt x="54" y="51"/>
                  </a:cubicBezTo>
                  <a:cubicBezTo>
                    <a:pt x="42" y="54"/>
                    <a:pt x="31" y="64"/>
                    <a:pt x="24" y="74"/>
                  </a:cubicBezTo>
                  <a:cubicBezTo>
                    <a:pt x="16" y="85"/>
                    <a:pt x="10" y="98"/>
                    <a:pt x="11" y="110"/>
                  </a:cubicBezTo>
                  <a:cubicBezTo>
                    <a:pt x="12" y="123"/>
                    <a:pt x="24" y="130"/>
                    <a:pt x="35" y="125"/>
                  </a:cubicBezTo>
                  <a:cubicBezTo>
                    <a:pt x="39" y="124"/>
                    <a:pt x="43" y="121"/>
                    <a:pt x="47" y="120"/>
                  </a:cubicBezTo>
                  <a:cubicBezTo>
                    <a:pt x="54" y="118"/>
                    <a:pt x="59" y="121"/>
                    <a:pt x="64" y="125"/>
                  </a:cubicBezTo>
                  <a:cubicBezTo>
                    <a:pt x="67" y="128"/>
                    <a:pt x="67" y="131"/>
                    <a:pt x="67" y="135"/>
                  </a:cubicBezTo>
                  <a:cubicBezTo>
                    <a:pt x="4" y="220"/>
                    <a:pt x="4" y="220"/>
                    <a:pt x="4" y="220"/>
                  </a:cubicBezTo>
                  <a:cubicBezTo>
                    <a:pt x="0" y="226"/>
                    <a:pt x="2" y="233"/>
                    <a:pt x="7" y="237"/>
                  </a:cubicBezTo>
                  <a:cubicBezTo>
                    <a:pt x="90" y="290"/>
                    <a:pt x="188" y="321"/>
                    <a:pt x="293" y="321"/>
                  </a:cubicBezTo>
                  <a:cubicBezTo>
                    <a:pt x="404" y="321"/>
                    <a:pt x="507" y="286"/>
                    <a:pt x="593" y="227"/>
                  </a:cubicBezTo>
                  <a:cubicBezTo>
                    <a:pt x="598" y="224"/>
                    <a:pt x="599" y="216"/>
                    <a:pt x="595" y="211"/>
                  </a:cubicBezTo>
                  <a:cubicBezTo>
                    <a:pt x="559" y="162"/>
                    <a:pt x="559" y="162"/>
                    <a:pt x="559" y="162"/>
                  </a:cubicBezTo>
                  <a:cubicBezTo>
                    <a:pt x="555" y="155"/>
                    <a:pt x="545" y="156"/>
                    <a:pt x="541" y="162"/>
                  </a:cubicBezTo>
                  <a:cubicBezTo>
                    <a:pt x="538" y="166"/>
                    <a:pt x="535" y="169"/>
                    <a:pt x="532" y="17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13"/>
          <p:cNvSpPr txBox="1">
            <a:spLocks noGrp="1"/>
          </p:cNvSpPr>
          <p:nvPr>
            <p:ph type="ctrTitle" idx="4294967295"/>
          </p:nvPr>
        </p:nvSpPr>
        <p:spPr>
          <a:xfrm>
            <a:off x="3152775" y="1354750"/>
            <a:ext cx="45621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0"/>
              <a:t>Hello!</a:t>
            </a:r>
            <a:endParaRPr sz="12000"/>
          </a:p>
        </p:txBody>
      </p:sp>
      <p:sp>
        <p:nvSpPr>
          <p:cNvPr id="352" name="Google Shape;352;p13"/>
          <p:cNvSpPr txBox="1">
            <a:spLocks noGrp="1"/>
          </p:cNvSpPr>
          <p:nvPr>
            <p:ph type="body" idx="4294967295"/>
          </p:nvPr>
        </p:nvSpPr>
        <p:spPr>
          <a:xfrm>
            <a:off x="2291599" y="2400250"/>
            <a:ext cx="5773782" cy="246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3600" b="1"/>
              <a:t>I am Lisa DeGeeter</a:t>
            </a:r>
            <a:endParaRPr/>
          </a:p>
          <a:p>
            <a:pPr marL="0" lvl="0" indent="0" algn="l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SCO GAL faculty since 2006, preservice, trauma, DV and high conflict courses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"/>
              <a:t>Stewards of Children Facilitator, YMHFA Instructor</a:t>
            </a:r>
          </a:p>
          <a:p>
            <a:pPr marL="0" lvl="0" indent="0" algn="l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Former CAC and Rape Crisis Program D</a:t>
            </a:r>
            <a:r>
              <a:rPr lang="en-US" err="1"/>
              <a:t>i</a:t>
            </a:r>
            <a:r>
              <a:rPr lang="en"/>
              <a:t>rector</a:t>
            </a:r>
            <a:br>
              <a:rPr lang="en"/>
            </a:br>
            <a:r>
              <a:rPr lang="en"/>
              <a:t>Currently Senior Director of Policy and Prevention  @ ODVN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53" name="Google Shape;353;p13"/>
          <p:cNvPicPr preferRelativeResize="0"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650" y="677875"/>
            <a:ext cx="1693800" cy="1693800"/>
          </a:xfrm>
          <a:prstGeom prst="hexagon">
            <a:avLst>
              <a:gd name="adj" fmla="val 28393"/>
              <a:gd name="vf" fmla="val 115470"/>
            </a:avLst>
          </a:prstGeom>
          <a:noFill/>
          <a:ln>
            <a:noFill/>
          </a:ln>
        </p:spPr>
      </p:pic>
      <p:sp>
        <p:nvSpPr>
          <p:cNvPr id="354" name="Google Shape;354;p13"/>
          <p:cNvSpPr txBox="1">
            <a:spLocks noGrp="1"/>
          </p:cNvSpPr>
          <p:nvPr>
            <p:ph type="sldNum" idx="12"/>
          </p:nvPr>
        </p:nvSpPr>
        <p:spPr>
          <a:xfrm>
            <a:off x="13557" y="4785525"/>
            <a:ext cx="548700" cy="35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p17"/>
          <p:cNvSpPr/>
          <p:nvPr/>
        </p:nvSpPr>
        <p:spPr>
          <a:xfrm rot="-5400000">
            <a:off x="44981" y="2775374"/>
            <a:ext cx="2065414" cy="240658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endParaRPr sz="32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80" name="Google Shape;380;p17"/>
          <p:cNvSpPr txBox="1">
            <a:spLocks noGrp="1"/>
          </p:cNvSpPr>
          <p:nvPr>
            <p:ph type="ctrTitle" idx="4294967295"/>
          </p:nvPr>
        </p:nvSpPr>
        <p:spPr>
          <a:xfrm>
            <a:off x="115742" y="3122367"/>
            <a:ext cx="1923892" cy="153110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chemeClr val="accent4"/>
                </a:solidFill>
              </a:rPr>
              <a:t>Point Break</a:t>
            </a:r>
            <a:endParaRPr sz="4800">
              <a:solidFill>
                <a:schemeClr val="accent4"/>
              </a:solidFill>
            </a:endParaRPr>
          </a:p>
        </p:txBody>
      </p:sp>
      <p:sp>
        <p:nvSpPr>
          <p:cNvPr id="393" name="Google Shape;393;p17"/>
          <p:cNvSpPr txBox="1">
            <a:spLocks noGrp="1"/>
          </p:cNvSpPr>
          <p:nvPr>
            <p:ph type="sldNum" idx="12"/>
          </p:nvPr>
        </p:nvSpPr>
        <p:spPr>
          <a:xfrm>
            <a:off x="13557" y="4785525"/>
            <a:ext cx="548700" cy="35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pic>
        <p:nvPicPr>
          <p:cNvPr id="2" name="-F50QIqh8so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244076" y="472401"/>
            <a:ext cx="6393189" cy="385677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14"/>
          <p:cNvSpPr txBox="1">
            <a:spLocks noGrp="1"/>
          </p:cNvSpPr>
          <p:nvPr>
            <p:ph type="ctrTitle"/>
          </p:nvPr>
        </p:nvSpPr>
        <p:spPr>
          <a:xfrm>
            <a:off x="2599021" y="425154"/>
            <a:ext cx="56388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Myths and Misperceptions</a:t>
            </a:r>
            <a:endParaRPr/>
          </a:p>
        </p:txBody>
      </p:sp>
      <p:sp>
        <p:nvSpPr>
          <p:cNvPr id="361" name="Google Shape;361;p14"/>
          <p:cNvSpPr txBox="1"/>
          <p:nvPr/>
        </p:nvSpPr>
        <p:spPr>
          <a:xfrm>
            <a:off x="409575" y="1676400"/>
            <a:ext cx="2067000" cy="177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>
              <a:solidFill>
                <a:srgbClr val="FFFFFF"/>
              </a:solidFill>
            </a:endParaRPr>
          </a:p>
        </p:txBody>
      </p:sp>
      <p:grpSp>
        <p:nvGrpSpPr>
          <p:cNvPr id="5" name="Google Shape;1279;p48"/>
          <p:cNvGrpSpPr/>
          <p:nvPr/>
        </p:nvGrpSpPr>
        <p:grpSpPr>
          <a:xfrm>
            <a:off x="4139359" y="1802241"/>
            <a:ext cx="2637065" cy="2628343"/>
            <a:chOff x="4539787" y="1011032"/>
            <a:chExt cx="598957" cy="720261"/>
          </a:xfrm>
        </p:grpSpPr>
        <p:sp>
          <p:nvSpPr>
            <p:cNvPr id="6" name="Google Shape;1280;p48"/>
            <p:cNvSpPr/>
            <p:nvPr/>
          </p:nvSpPr>
          <p:spPr>
            <a:xfrm>
              <a:off x="4849480" y="1011032"/>
              <a:ext cx="289264" cy="340491"/>
            </a:xfrm>
            <a:custGeom>
              <a:avLst/>
              <a:gdLst/>
              <a:ahLst/>
              <a:cxnLst/>
              <a:rect l="l" t="t" r="r" b="b"/>
              <a:pathLst>
                <a:path w="518" h="610" extrusionOk="0">
                  <a:moveTo>
                    <a:pt x="26" y="275"/>
                  </a:moveTo>
                  <a:cubicBezTo>
                    <a:pt x="36" y="275"/>
                    <a:pt x="45" y="280"/>
                    <a:pt x="51" y="287"/>
                  </a:cubicBezTo>
                  <a:cubicBezTo>
                    <a:pt x="61" y="299"/>
                    <a:pt x="66" y="315"/>
                    <a:pt x="65" y="332"/>
                  </a:cubicBezTo>
                  <a:cubicBezTo>
                    <a:pt x="66" y="350"/>
                    <a:pt x="61" y="366"/>
                    <a:pt x="51" y="377"/>
                  </a:cubicBezTo>
                  <a:cubicBezTo>
                    <a:pt x="45" y="384"/>
                    <a:pt x="36" y="389"/>
                    <a:pt x="26" y="389"/>
                  </a:cubicBezTo>
                  <a:cubicBezTo>
                    <a:pt x="16" y="389"/>
                    <a:pt x="7" y="384"/>
                    <a:pt x="0" y="376"/>
                  </a:cubicBezTo>
                  <a:cubicBezTo>
                    <a:pt x="0" y="603"/>
                    <a:pt x="0" y="603"/>
                    <a:pt x="0" y="603"/>
                  </a:cubicBezTo>
                  <a:cubicBezTo>
                    <a:pt x="0" y="607"/>
                    <a:pt x="5" y="610"/>
                    <a:pt x="9" y="609"/>
                  </a:cubicBezTo>
                  <a:cubicBezTo>
                    <a:pt x="244" y="532"/>
                    <a:pt x="244" y="532"/>
                    <a:pt x="244" y="532"/>
                  </a:cubicBezTo>
                  <a:cubicBezTo>
                    <a:pt x="245" y="532"/>
                    <a:pt x="247" y="532"/>
                    <a:pt x="248" y="532"/>
                  </a:cubicBezTo>
                  <a:cubicBezTo>
                    <a:pt x="250" y="533"/>
                    <a:pt x="252" y="534"/>
                    <a:pt x="253" y="537"/>
                  </a:cubicBezTo>
                  <a:cubicBezTo>
                    <a:pt x="256" y="543"/>
                    <a:pt x="257" y="548"/>
                    <a:pt x="253" y="554"/>
                  </a:cubicBezTo>
                  <a:cubicBezTo>
                    <a:pt x="251" y="557"/>
                    <a:pt x="248" y="560"/>
                    <a:pt x="245" y="563"/>
                  </a:cubicBezTo>
                  <a:cubicBezTo>
                    <a:pt x="237" y="572"/>
                    <a:pt x="240" y="584"/>
                    <a:pt x="252" y="589"/>
                  </a:cubicBezTo>
                  <a:cubicBezTo>
                    <a:pt x="263" y="593"/>
                    <a:pt x="276" y="592"/>
                    <a:pt x="287" y="588"/>
                  </a:cubicBezTo>
                  <a:cubicBezTo>
                    <a:pt x="299" y="584"/>
                    <a:pt x="310" y="578"/>
                    <a:pt x="317" y="568"/>
                  </a:cubicBezTo>
                  <a:cubicBezTo>
                    <a:pt x="323" y="557"/>
                    <a:pt x="318" y="545"/>
                    <a:pt x="306" y="543"/>
                  </a:cubicBezTo>
                  <a:cubicBezTo>
                    <a:pt x="303" y="542"/>
                    <a:pt x="299" y="541"/>
                    <a:pt x="295" y="540"/>
                  </a:cubicBezTo>
                  <a:cubicBezTo>
                    <a:pt x="288" y="538"/>
                    <a:pt x="286" y="533"/>
                    <a:pt x="285" y="526"/>
                  </a:cubicBezTo>
                  <a:cubicBezTo>
                    <a:pt x="284" y="524"/>
                    <a:pt x="285" y="521"/>
                    <a:pt x="287" y="520"/>
                  </a:cubicBezTo>
                  <a:cubicBezTo>
                    <a:pt x="287" y="519"/>
                    <a:pt x="288" y="518"/>
                    <a:pt x="289" y="518"/>
                  </a:cubicBezTo>
                  <a:cubicBezTo>
                    <a:pt x="505" y="448"/>
                    <a:pt x="505" y="448"/>
                    <a:pt x="505" y="448"/>
                  </a:cubicBezTo>
                  <a:cubicBezTo>
                    <a:pt x="507" y="447"/>
                    <a:pt x="509" y="445"/>
                    <a:pt x="509" y="442"/>
                  </a:cubicBezTo>
                  <a:cubicBezTo>
                    <a:pt x="518" y="313"/>
                    <a:pt x="487" y="155"/>
                    <a:pt x="341" y="81"/>
                  </a:cubicBezTo>
                  <a:cubicBezTo>
                    <a:pt x="224" y="22"/>
                    <a:pt x="108" y="0"/>
                    <a:pt x="7" y="2"/>
                  </a:cubicBezTo>
                  <a:cubicBezTo>
                    <a:pt x="3" y="2"/>
                    <a:pt x="0" y="5"/>
                    <a:pt x="0" y="8"/>
                  </a:cubicBezTo>
                  <a:cubicBezTo>
                    <a:pt x="0" y="288"/>
                    <a:pt x="0" y="288"/>
                    <a:pt x="0" y="288"/>
                  </a:cubicBezTo>
                  <a:cubicBezTo>
                    <a:pt x="7" y="280"/>
                    <a:pt x="16" y="275"/>
                    <a:pt x="26" y="27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" name="Google Shape;1281;p48"/>
            <p:cNvSpPr/>
            <p:nvPr/>
          </p:nvSpPr>
          <p:spPr>
            <a:xfrm>
              <a:off x="4599335" y="1012768"/>
              <a:ext cx="277094" cy="339188"/>
            </a:xfrm>
            <a:custGeom>
              <a:avLst/>
              <a:gdLst/>
              <a:ahLst/>
              <a:cxnLst/>
              <a:rect l="l" t="t" r="r" b="b"/>
              <a:pathLst>
                <a:path w="496" h="608" extrusionOk="0">
                  <a:moveTo>
                    <a:pt x="118" y="481"/>
                  </a:moveTo>
                  <a:cubicBezTo>
                    <a:pt x="121" y="472"/>
                    <a:pt x="128" y="464"/>
                    <a:pt x="137" y="461"/>
                  </a:cubicBezTo>
                  <a:cubicBezTo>
                    <a:pt x="151" y="455"/>
                    <a:pt x="168" y="455"/>
                    <a:pt x="184" y="461"/>
                  </a:cubicBezTo>
                  <a:cubicBezTo>
                    <a:pt x="201" y="466"/>
                    <a:pt x="215" y="476"/>
                    <a:pt x="222" y="488"/>
                  </a:cubicBezTo>
                  <a:cubicBezTo>
                    <a:pt x="228" y="497"/>
                    <a:pt x="229" y="507"/>
                    <a:pt x="226" y="516"/>
                  </a:cubicBezTo>
                  <a:cubicBezTo>
                    <a:pt x="223" y="526"/>
                    <a:pt x="216" y="533"/>
                    <a:pt x="206" y="536"/>
                  </a:cubicBezTo>
                  <a:cubicBezTo>
                    <a:pt x="421" y="606"/>
                    <a:pt x="421" y="606"/>
                    <a:pt x="421" y="606"/>
                  </a:cubicBezTo>
                  <a:cubicBezTo>
                    <a:pt x="426" y="608"/>
                    <a:pt x="430" y="605"/>
                    <a:pt x="430" y="600"/>
                  </a:cubicBezTo>
                  <a:cubicBezTo>
                    <a:pt x="430" y="353"/>
                    <a:pt x="430" y="353"/>
                    <a:pt x="430" y="353"/>
                  </a:cubicBezTo>
                  <a:cubicBezTo>
                    <a:pt x="430" y="352"/>
                    <a:pt x="430" y="351"/>
                    <a:pt x="431" y="350"/>
                  </a:cubicBezTo>
                  <a:cubicBezTo>
                    <a:pt x="432" y="347"/>
                    <a:pt x="434" y="346"/>
                    <a:pt x="437" y="345"/>
                  </a:cubicBezTo>
                  <a:cubicBezTo>
                    <a:pt x="443" y="345"/>
                    <a:pt x="449" y="345"/>
                    <a:pt x="453" y="351"/>
                  </a:cubicBezTo>
                  <a:cubicBezTo>
                    <a:pt x="455" y="354"/>
                    <a:pt x="457" y="358"/>
                    <a:pt x="459" y="361"/>
                  </a:cubicBezTo>
                  <a:cubicBezTo>
                    <a:pt x="465" y="371"/>
                    <a:pt x="478" y="373"/>
                    <a:pt x="486" y="363"/>
                  </a:cubicBezTo>
                  <a:cubicBezTo>
                    <a:pt x="493" y="354"/>
                    <a:pt x="496" y="341"/>
                    <a:pt x="496" y="329"/>
                  </a:cubicBezTo>
                  <a:cubicBezTo>
                    <a:pt x="496" y="317"/>
                    <a:pt x="493" y="304"/>
                    <a:pt x="486" y="295"/>
                  </a:cubicBezTo>
                  <a:cubicBezTo>
                    <a:pt x="478" y="286"/>
                    <a:pt x="465" y="287"/>
                    <a:pt x="459" y="297"/>
                  </a:cubicBezTo>
                  <a:cubicBezTo>
                    <a:pt x="457" y="300"/>
                    <a:pt x="455" y="304"/>
                    <a:pt x="453" y="307"/>
                  </a:cubicBezTo>
                  <a:cubicBezTo>
                    <a:pt x="449" y="313"/>
                    <a:pt x="443" y="313"/>
                    <a:pt x="437" y="313"/>
                  </a:cubicBezTo>
                  <a:cubicBezTo>
                    <a:pt x="434" y="313"/>
                    <a:pt x="432" y="311"/>
                    <a:pt x="431" y="309"/>
                  </a:cubicBezTo>
                  <a:cubicBezTo>
                    <a:pt x="430" y="308"/>
                    <a:pt x="430" y="307"/>
                    <a:pt x="430" y="305"/>
                  </a:cubicBezTo>
                  <a:cubicBezTo>
                    <a:pt x="430" y="7"/>
                    <a:pt x="430" y="7"/>
                    <a:pt x="430" y="7"/>
                  </a:cubicBezTo>
                  <a:cubicBezTo>
                    <a:pt x="430" y="3"/>
                    <a:pt x="427" y="0"/>
                    <a:pt x="423" y="0"/>
                  </a:cubicBezTo>
                  <a:cubicBezTo>
                    <a:pt x="346" y="5"/>
                    <a:pt x="279" y="23"/>
                    <a:pt x="231" y="49"/>
                  </a:cubicBezTo>
                  <a:cubicBezTo>
                    <a:pt x="64" y="136"/>
                    <a:pt x="15" y="299"/>
                    <a:pt x="3" y="405"/>
                  </a:cubicBezTo>
                  <a:cubicBezTo>
                    <a:pt x="0" y="431"/>
                    <a:pt x="7" y="453"/>
                    <a:pt x="14" y="472"/>
                  </a:cubicBezTo>
                  <a:cubicBezTo>
                    <a:pt x="15" y="473"/>
                    <a:pt x="16" y="475"/>
                    <a:pt x="18" y="475"/>
                  </a:cubicBezTo>
                  <a:cubicBezTo>
                    <a:pt x="122" y="509"/>
                    <a:pt x="122" y="509"/>
                    <a:pt x="122" y="509"/>
                  </a:cubicBezTo>
                  <a:cubicBezTo>
                    <a:pt x="117" y="501"/>
                    <a:pt x="115" y="490"/>
                    <a:pt x="118" y="48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" name="Google Shape;1282;p48"/>
            <p:cNvSpPr/>
            <p:nvPr/>
          </p:nvSpPr>
          <p:spPr>
            <a:xfrm>
              <a:off x="4539787" y="1276220"/>
              <a:ext cx="295350" cy="349606"/>
            </a:xfrm>
            <a:custGeom>
              <a:avLst/>
              <a:gdLst/>
              <a:ahLst/>
              <a:cxnLst/>
              <a:rect l="l" t="t" r="r" b="b"/>
              <a:pathLst>
                <a:path w="529" h="627" extrusionOk="0">
                  <a:moveTo>
                    <a:pt x="313" y="412"/>
                  </a:moveTo>
                  <a:cubicBezTo>
                    <a:pt x="306" y="406"/>
                    <a:pt x="301" y="397"/>
                    <a:pt x="300" y="387"/>
                  </a:cubicBezTo>
                  <a:cubicBezTo>
                    <a:pt x="299" y="373"/>
                    <a:pt x="305" y="357"/>
                    <a:pt x="315" y="343"/>
                  </a:cubicBezTo>
                  <a:cubicBezTo>
                    <a:pt x="325" y="329"/>
                    <a:pt x="339" y="319"/>
                    <a:pt x="353" y="315"/>
                  </a:cubicBezTo>
                  <a:cubicBezTo>
                    <a:pt x="362" y="313"/>
                    <a:pt x="372" y="314"/>
                    <a:pt x="380" y="320"/>
                  </a:cubicBezTo>
                  <a:cubicBezTo>
                    <a:pt x="388" y="326"/>
                    <a:pt x="393" y="335"/>
                    <a:pt x="394" y="345"/>
                  </a:cubicBezTo>
                  <a:cubicBezTo>
                    <a:pt x="527" y="162"/>
                    <a:pt x="527" y="162"/>
                    <a:pt x="527" y="162"/>
                  </a:cubicBezTo>
                  <a:cubicBezTo>
                    <a:pt x="529" y="159"/>
                    <a:pt x="528" y="153"/>
                    <a:pt x="523" y="152"/>
                  </a:cubicBezTo>
                  <a:cubicBezTo>
                    <a:pt x="288" y="76"/>
                    <a:pt x="288" y="76"/>
                    <a:pt x="288" y="76"/>
                  </a:cubicBezTo>
                  <a:cubicBezTo>
                    <a:pt x="287" y="75"/>
                    <a:pt x="286" y="75"/>
                    <a:pt x="285" y="74"/>
                  </a:cubicBezTo>
                  <a:cubicBezTo>
                    <a:pt x="284" y="72"/>
                    <a:pt x="282" y="70"/>
                    <a:pt x="283" y="67"/>
                  </a:cubicBezTo>
                  <a:cubicBezTo>
                    <a:pt x="285" y="61"/>
                    <a:pt x="287" y="55"/>
                    <a:pt x="294" y="53"/>
                  </a:cubicBezTo>
                  <a:cubicBezTo>
                    <a:pt x="297" y="52"/>
                    <a:pt x="301" y="52"/>
                    <a:pt x="305" y="51"/>
                  </a:cubicBezTo>
                  <a:cubicBezTo>
                    <a:pt x="317" y="48"/>
                    <a:pt x="322" y="36"/>
                    <a:pt x="315" y="26"/>
                  </a:cubicBezTo>
                  <a:cubicBezTo>
                    <a:pt x="309" y="16"/>
                    <a:pt x="297" y="9"/>
                    <a:pt x="286" y="6"/>
                  </a:cubicBezTo>
                  <a:cubicBezTo>
                    <a:pt x="274" y="2"/>
                    <a:pt x="261" y="0"/>
                    <a:pt x="250" y="5"/>
                  </a:cubicBezTo>
                  <a:cubicBezTo>
                    <a:pt x="239" y="9"/>
                    <a:pt x="236" y="22"/>
                    <a:pt x="244" y="31"/>
                  </a:cubicBezTo>
                  <a:cubicBezTo>
                    <a:pt x="246" y="34"/>
                    <a:pt x="249" y="37"/>
                    <a:pt x="252" y="40"/>
                  </a:cubicBezTo>
                  <a:cubicBezTo>
                    <a:pt x="256" y="45"/>
                    <a:pt x="254" y="51"/>
                    <a:pt x="252" y="57"/>
                  </a:cubicBezTo>
                  <a:cubicBezTo>
                    <a:pt x="251" y="59"/>
                    <a:pt x="249" y="61"/>
                    <a:pt x="246" y="61"/>
                  </a:cubicBezTo>
                  <a:cubicBezTo>
                    <a:pt x="245" y="61"/>
                    <a:pt x="244" y="61"/>
                    <a:pt x="243" y="61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36" y="26"/>
                    <a:pt x="131" y="30"/>
                    <a:pt x="132" y="35"/>
                  </a:cubicBezTo>
                  <a:cubicBezTo>
                    <a:pt x="132" y="38"/>
                    <a:pt x="132" y="41"/>
                    <a:pt x="132" y="44"/>
                  </a:cubicBezTo>
                  <a:cubicBezTo>
                    <a:pt x="125" y="99"/>
                    <a:pt x="5" y="184"/>
                    <a:pt x="2" y="244"/>
                  </a:cubicBezTo>
                  <a:cubicBezTo>
                    <a:pt x="0" y="285"/>
                    <a:pt x="82" y="301"/>
                    <a:pt x="96" y="329"/>
                  </a:cubicBezTo>
                  <a:cubicBezTo>
                    <a:pt x="103" y="341"/>
                    <a:pt x="85" y="368"/>
                    <a:pt x="87" y="384"/>
                  </a:cubicBezTo>
                  <a:cubicBezTo>
                    <a:pt x="88" y="398"/>
                    <a:pt x="128" y="414"/>
                    <a:pt x="128" y="414"/>
                  </a:cubicBezTo>
                  <a:cubicBezTo>
                    <a:pt x="128" y="414"/>
                    <a:pt x="99" y="441"/>
                    <a:pt x="98" y="453"/>
                  </a:cubicBezTo>
                  <a:cubicBezTo>
                    <a:pt x="97" y="468"/>
                    <a:pt x="124" y="491"/>
                    <a:pt x="125" y="506"/>
                  </a:cubicBezTo>
                  <a:cubicBezTo>
                    <a:pt x="125" y="521"/>
                    <a:pt x="101" y="558"/>
                    <a:pt x="112" y="598"/>
                  </a:cubicBezTo>
                  <a:cubicBezTo>
                    <a:pt x="119" y="621"/>
                    <a:pt x="149" y="627"/>
                    <a:pt x="186" y="626"/>
                  </a:cubicBezTo>
                  <a:cubicBezTo>
                    <a:pt x="188" y="626"/>
                    <a:pt x="190" y="625"/>
                    <a:pt x="191" y="624"/>
                  </a:cubicBezTo>
                  <a:cubicBezTo>
                    <a:pt x="342" y="417"/>
                    <a:pt x="342" y="417"/>
                    <a:pt x="342" y="417"/>
                  </a:cubicBezTo>
                  <a:cubicBezTo>
                    <a:pt x="332" y="420"/>
                    <a:pt x="322" y="418"/>
                    <a:pt x="313" y="41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" name="Google Shape;1283;p48"/>
            <p:cNvSpPr/>
            <p:nvPr/>
          </p:nvSpPr>
          <p:spPr>
            <a:xfrm>
              <a:off x="4854479" y="1272314"/>
              <a:ext cx="277529" cy="353078"/>
            </a:xfrm>
            <a:custGeom>
              <a:avLst/>
              <a:gdLst/>
              <a:ahLst/>
              <a:cxnLst/>
              <a:rect l="l" t="t" r="r" b="b"/>
              <a:pathLst>
                <a:path w="497" h="633" extrusionOk="0">
                  <a:moveTo>
                    <a:pt x="326" y="81"/>
                  </a:moveTo>
                  <a:cubicBezTo>
                    <a:pt x="328" y="91"/>
                    <a:pt x="327" y="101"/>
                    <a:pt x="322" y="109"/>
                  </a:cubicBezTo>
                  <a:cubicBezTo>
                    <a:pt x="314" y="122"/>
                    <a:pt x="300" y="131"/>
                    <a:pt x="284" y="136"/>
                  </a:cubicBezTo>
                  <a:cubicBezTo>
                    <a:pt x="267" y="142"/>
                    <a:pt x="250" y="142"/>
                    <a:pt x="237" y="137"/>
                  </a:cubicBezTo>
                  <a:cubicBezTo>
                    <a:pt x="227" y="133"/>
                    <a:pt x="220" y="126"/>
                    <a:pt x="217" y="117"/>
                  </a:cubicBezTo>
                  <a:cubicBezTo>
                    <a:pt x="214" y="107"/>
                    <a:pt x="216" y="97"/>
                    <a:pt x="222" y="88"/>
                  </a:cubicBezTo>
                  <a:cubicBezTo>
                    <a:pt x="6" y="158"/>
                    <a:pt x="6" y="158"/>
                    <a:pt x="6" y="158"/>
                  </a:cubicBezTo>
                  <a:cubicBezTo>
                    <a:pt x="2" y="160"/>
                    <a:pt x="0" y="165"/>
                    <a:pt x="3" y="168"/>
                  </a:cubicBezTo>
                  <a:cubicBezTo>
                    <a:pt x="148" y="368"/>
                    <a:pt x="148" y="368"/>
                    <a:pt x="148" y="368"/>
                  </a:cubicBezTo>
                  <a:cubicBezTo>
                    <a:pt x="149" y="369"/>
                    <a:pt x="149" y="370"/>
                    <a:pt x="150" y="372"/>
                  </a:cubicBezTo>
                  <a:cubicBezTo>
                    <a:pt x="150" y="374"/>
                    <a:pt x="149" y="377"/>
                    <a:pt x="147" y="378"/>
                  </a:cubicBezTo>
                  <a:cubicBezTo>
                    <a:pt x="142" y="382"/>
                    <a:pt x="137" y="386"/>
                    <a:pt x="131" y="383"/>
                  </a:cubicBezTo>
                  <a:cubicBezTo>
                    <a:pt x="127" y="382"/>
                    <a:pt x="124" y="380"/>
                    <a:pt x="120" y="379"/>
                  </a:cubicBezTo>
                  <a:cubicBezTo>
                    <a:pt x="109" y="374"/>
                    <a:pt x="98" y="381"/>
                    <a:pt x="97" y="393"/>
                  </a:cubicBezTo>
                  <a:cubicBezTo>
                    <a:pt x="96" y="404"/>
                    <a:pt x="102" y="417"/>
                    <a:pt x="109" y="426"/>
                  </a:cubicBezTo>
                  <a:cubicBezTo>
                    <a:pt x="116" y="436"/>
                    <a:pt x="126" y="445"/>
                    <a:pt x="137" y="448"/>
                  </a:cubicBezTo>
                  <a:cubicBezTo>
                    <a:pt x="149" y="451"/>
                    <a:pt x="159" y="443"/>
                    <a:pt x="158" y="431"/>
                  </a:cubicBezTo>
                  <a:cubicBezTo>
                    <a:pt x="158" y="427"/>
                    <a:pt x="157" y="423"/>
                    <a:pt x="157" y="419"/>
                  </a:cubicBezTo>
                  <a:cubicBezTo>
                    <a:pt x="156" y="412"/>
                    <a:pt x="161" y="408"/>
                    <a:pt x="167" y="405"/>
                  </a:cubicBezTo>
                  <a:cubicBezTo>
                    <a:pt x="169" y="403"/>
                    <a:pt x="171" y="404"/>
                    <a:pt x="174" y="405"/>
                  </a:cubicBezTo>
                  <a:cubicBezTo>
                    <a:pt x="175" y="405"/>
                    <a:pt x="176" y="406"/>
                    <a:pt x="176" y="407"/>
                  </a:cubicBezTo>
                  <a:cubicBezTo>
                    <a:pt x="336" y="627"/>
                    <a:pt x="336" y="627"/>
                    <a:pt x="336" y="627"/>
                  </a:cubicBezTo>
                  <a:cubicBezTo>
                    <a:pt x="340" y="633"/>
                    <a:pt x="349" y="630"/>
                    <a:pt x="348" y="623"/>
                  </a:cubicBezTo>
                  <a:cubicBezTo>
                    <a:pt x="345" y="577"/>
                    <a:pt x="342" y="510"/>
                    <a:pt x="356" y="414"/>
                  </a:cubicBezTo>
                  <a:cubicBezTo>
                    <a:pt x="372" y="311"/>
                    <a:pt x="417" y="234"/>
                    <a:pt x="461" y="143"/>
                  </a:cubicBezTo>
                  <a:cubicBezTo>
                    <a:pt x="475" y="114"/>
                    <a:pt x="489" y="66"/>
                    <a:pt x="497" y="9"/>
                  </a:cubicBezTo>
                  <a:cubicBezTo>
                    <a:pt x="497" y="4"/>
                    <a:pt x="493" y="0"/>
                    <a:pt x="488" y="2"/>
                  </a:cubicBezTo>
                  <a:cubicBezTo>
                    <a:pt x="305" y="61"/>
                    <a:pt x="305" y="61"/>
                    <a:pt x="305" y="61"/>
                  </a:cubicBezTo>
                  <a:cubicBezTo>
                    <a:pt x="315" y="64"/>
                    <a:pt x="322" y="72"/>
                    <a:pt x="326" y="8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" name="Google Shape;1284;p48"/>
            <p:cNvSpPr/>
            <p:nvPr/>
          </p:nvSpPr>
          <p:spPr>
            <a:xfrm>
              <a:off x="4661491" y="1370403"/>
              <a:ext cx="388584" cy="360890"/>
            </a:xfrm>
            <a:custGeom>
              <a:avLst/>
              <a:gdLst/>
              <a:ahLst/>
              <a:cxnLst/>
              <a:rect l="l" t="t" r="r" b="b"/>
              <a:pathLst>
                <a:path w="696" h="647" extrusionOk="0">
                  <a:moveTo>
                    <a:pt x="506" y="283"/>
                  </a:moveTo>
                  <a:cubicBezTo>
                    <a:pt x="498" y="289"/>
                    <a:pt x="488" y="291"/>
                    <a:pt x="478" y="288"/>
                  </a:cubicBezTo>
                  <a:cubicBezTo>
                    <a:pt x="464" y="285"/>
                    <a:pt x="451" y="275"/>
                    <a:pt x="441" y="261"/>
                  </a:cubicBezTo>
                  <a:cubicBezTo>
                    <a:pt x="430" y="246"/>
                    <a:pt x="425" y="231"/>
                    <a:pt x="426" y="216"/>
                  </a:cubicBezTo>
                  <a:cubicBezTo>
                    <a:pt x="427" y="206"/>
                    <a:pt x="432" y="197"/>
                    <a:pt x="439" y="192"/>
                  </a:cubicBezTo>
                  <a:cubicBezTo>
                    <a:pt x="447" y="186"/>
                    <a:pt x="458" y="184"/>
                    <a:pt x="468" y="187"/>
                  </a:cubicBezTo>
                  <a:cubicBezTo>
                    <a:pt x="334" y="4"/>
                    <a:pt x="334" y="4"/>
                    <a:pt x="334" y="4"/>
                  </a:cubicBezTo>
                  <a:cubicBezTo>
                    <a:pt x="332" y="0"/>
                    <a:pt x="326" y="0"/>
                    <a:pt x="324" y="4"/>
                  </a:cubicBezTo>
                  <a:cubicBezTo>
                    <a:pt x="178" y="204"/>
                    <a:pt x="178" y="204"/>
                    <a:pt x="178" y="204"/>
                  </a:cubicBezTo>
                  <a:cubicBezTo>
                    <a:pt x="178" y="205"/>
                    <a:pt x="177" y="205"/>
                    <a:pt x="176" y="206"/>
                  </a:cubicBezTo>
                  <a:cubicBezTo>
                    <a:pt x="173" y="207"/>
                    <a:pt x="171" y="207"/>
                    <a:pt x="169" y="206"/>
                  </a:cubicBezTo>
                  <a:cubicBezTo>
                    <a:pt x="163" y="202"/>
                    <a:pt x="159" y="199"/>
                    <a:pt x="159" y="192"/>
                  </a:cubicBezTo>
                  <a:cubicBezTo>
                    <a:pt x="159" y="188"/>
                    <a:pt x="160" y="184"/>
                    <a:pt x="160" y="180"/>
                  </a:cubicBezTo>
                  <a:cubicBezTo>
                    <a:pt x="161" y="168"/>
                    <a:pt x="151" y="159"/>
                    <a:pt x="139" y="162"/>
                  </a:cubicBezTo>
                  <a:cubicBezTo>
                    <a:pt x="128" y="165"/>
                    <a:pt x="118" y="174"/>
                    <a:pt x="111" y="184"/>
                  </a:cubicBezTo>
                  <a:cubicBezTo>
                    <a:pt x="104" y="194"/>
                    <a:pt x="98" y="206"/>
                    <a:pt x="99" y="218"/>
                  </a:cubicBezTo>
                  <a:cubicBezTo>
                    <a:pt x="100" y="230"/>
                    <a:pt x="111" y="236"/>
                    <a:pt x="122" y="232"/>
                  </a:cubicBezTo>
                  <a:cubicBezTo>
                    <a:pt x="126" y="230"/>
                    <a:pt x="129" y="228"/>
                    <a:pt x="133" y="227"/>
                  </a:cubicBezTo>
                  <a:cubicBezTo>
                    <a:pt x="140" y="225"/>
                    <a:pt x="144" y="228"/>
                    <a:pt x="149" y="232"/>
                  </a:cubicBezTo>
                  <a:cubicBezTo>
                    <a:pt x="152" y="234"/>
                    <a:pt x="152" y="236"/>
                    <a:pt x="152" y="239"/>
                  </a:cubicBezTo>
                  <a:cubicBezTo>
                    <a:pt x="152" y="240"/>
                    <a:pt x="151" y="241"/>
                    <a:pt x="151" y="242"/>
                  </a:cubicBezTo>
                  <a:cubicBezTo>
                    <a:pt x="4" y="444"/>
                    <a:pt x="4" y="444"/>
                    <a:pt x="4" y="444"/>
                  </a:cubicBezTo>
                  <a:cubicBezTo>
                    <a:pt x="0" y="449"/>
                    <a:pt x="4" y="455"/>
                    <a:pt x="10" y="455"/>
                  </a:cubicBezTo>
                  <a:cubicBezTo>
                    <a:pt x="72" y="448"/>
                    <a:pt x="138" y="432"/>
                    <a:pt x="147" y="440"/>
                  </a:cubicBezTo>
                  <a:cubicBezTo>
                    <a:pt x="174" y="465"/>
                    <a:pt x="143" y="537"/>
                    <a:pt x="158" y="561"/>
                  </a:cubicBezTo>
                  <a:cubicBezTo>
                    <a:pt x="180" y="598"/>
                    <a:pt x="517" y="647"/>
                    <a:pt x="683" y="531"/>
                  </a:cubicBezTo>
                  <a:cubicBezTo>
                    <a:pt x="691" y="525"/>
                    <a:pt x="695" y="517"/>
                    <a:pt x="696" y="504"/>
                  </a:cubicBezTo>
                  <a:cubicBezTo>
                    <a:pt x="696" y="502"/>
                    <a:pt x="696" y="501"/>
                    <a:pt x="695" y="500"/>
                  </a:cubicBezTo>
                  <a:cubicBezTo>
                    <a:pt x="519" y="258"/>
                    <a:pt x="519" y="258"/>
                    <a:pt x="519" y="258"/>
                  </a:cubicBezTo>
                  <a:cubicBezTo>
                    <a:pt x="519" y="268"/>
                    <a:pt x="514" y="278"/>
                    <a:pt x="506" y="28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Google Shape;398;p18"/>
          <p:cNvSpPr txBox="1">
            <a:spLocks noGrp="1"/>
          </p:cNvSpPr>
          <p:nvPr>
            <p:ph type="body" idx="1"/>
          </p:nvPr>
        </p:nvSpPr>
        <p:spPr>
          <a:xfrm>
            <a:off x="1734000" y="1343144"/>
            <a:ext cx="2667300" cy="373500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400" b="1"/>
              <a:t>Myth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lang="en-US" sz="2400" b="1"/>
          </a:p>
          <a:p>
            <a:pPr marL="285750" indent="-285750"/>
            <a:r>
              <a:rPr lang="en-US" b="1"/>
              <a:t>Only happens in poor families</a:t>
            </a:r>
          </a:p>
          <a:p>
            <a:pPr marL="285750" indent="-285750"/>
            <a:endParaRPr lang="en-US" b="1"/>
          </a:p>
          <a:p>
            <a:pPr marL="285750" indent="-285750"/>
            <a:r>
              <a:rPr lang="en-US" b="1"/>
              <a:t>Affluent families are unaffected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399" name="Google Shape;399;p18"/>
          <p:cNvSpPr txBox="1">
            <a:spLocks noGrp="1"/>
          </p:cNvSpPr>
          <p:nvPr>
            <p:ph type="title"/>
          </p:nvPr>
        </p:nvSpPr>
        <p:spPr>
          <a:xfrm>
            <a:off x="1869291" y="775670"/>
            <a:ext cx="4944300" cy="645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Economic Myths</a:t>
            </a:r>
            <a:endParaRPr/>
          </a:p>
        </p:txBody>
      </p:sp>
      <p:sp>
        <p:nvSpPr>
          <p:cNvPr id="400" name="Google Shape;400;p18"/>
          <p:cNvSpPr txBox="1">
            <a:spLocks noGrp="1"/>
          </p:cNvSpPr>
          <p:nvPr>
            <p:ph type="body" idx="2"/>
          </p:nvPr>
        </p:nvSpPr>
        <p:spPr>
          <a:xfrm>
            <a:off x="4562088" y="1343144"/>
            <a:ext cx="2667300" cy="373500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400" b="1"/>
              <a:t>Reality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lang="en-US" sz="2400" b="1"/>
          </a:p>
          <a:p>
            <a:pPr marL="342900" indent="-342900"/>
            <a:r>
              <a:rPr lang="en-US" b="1"/>
              <a:t>Happens in all socioeconomic groups</a:t>
            </a:r>
          </a:p>
          <a:p>
            <a:pPr marL="0" indent="0">
              <a:buNone/>
            </a:pPr>
            <a:endParaRPr lang="en-US" b="1"/>
          </a:p>
          <a:p>
            <a:pPr marL="342900" indent="-342900"/>
            <a:r>
              <a:rPr lang="en-US" b="1"/>
              <a:t>No portion of society is immune</a:t>
            </a:r>
          </a:p>
          <a:p>
            <a:pPr marL="0" indent="0">
              <a:buNone/>
            </a:pPr>
            <a:endParaRPr lang="en-US" b="1"/>
          </a:p>
          <a:p>
            <a:pPr marL="342900" indent="-342900"/>
            <a:r>
              <a:rPr lang="en-US" b="1"/>
              <a:t>Money </a:t>
            </a:r>
            <a:r>
              <a:rPr lang="en-US" b="1">
                <a:solidFill>
                  <a:schemeClr val="accent6"/>
                </a:solidFill>
              </a:rPr>
              <a:t>does</a:t>
            </a:r>
            <a:r>
              <a:rPr lang="en-US" b="1"/>
              <a:t> change access to services and systems response</a:t>
            </a:r>
          </a:p>
          <a:p>
            <a:pPr marL="0" indent="0">
              <a:buNone/>
            </a:pPr>
            <a:endParaRPr lang="en-US" b="1"/>
          </a:p>
          <a:p>
            <a:pPr marL="0" indent="0">
              <a:buNone/>
            </a:pPr>
            <a:endParaRPr b="1"/>
          </a:p>
        </p:txBody>
      </p:sp>
      <p:sp>
        <p:nvSpPr>
          <p:cNvPr id="401" name="Google Shape;401;p18"/>
          <p:cNvSpPr txBox="1">
            <a:spLocks noGrp="1"/>
          </p:cNvSpPr>
          <p:nvPr>
            <p:ph type="sldNum" idx="12"/>
          </p:nvPr>
        </p:nvSpPr>
        <p:spPr>
          <a:xfrm>
            <a:off x="13557" y="4785525"/>
            <a:ext cx="548700" cy="35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4000" y="828788"/>
            <a:ext cx="4944300" cy="645300"/>
          </a:xfrm>
        </p:spPr>
        <p:txBody>
          <a:bodyPr/>
          <a:lstStyle/>
          <a:p>
            <a:r>
              <a:rPr lang="en-US"/>
              <a:t>Perpetrator Myths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17204" y="2085138"/>
            <a:ext cx="2880530" cy="2879337"/>
          </a:xfrm>
        </p:spPr>
        <p:txBody>
          <a:bodyPr/>
          <a:lstStyle/>
          <a:p>
            <a:r>
              <a:rPr lang="en-US"/>
              <a:t>Strangers, creepy strangers</a:t>
            </a:r>
          </a:p>
          <a:p>
            <a:endParaRPr lang="en-US"/>
          </a:p>
          <a:p>
            <a:r>
              <a:rPr lang="en-US"/>
              <a:t>Males who are abused always become abusers</a:t>
            </a:r>
          </a:p>
          <a:p>
            <a:endParaRPr lang="en-US"/>
          </a:p>
          <a:p>
            <a:r>
              <a:rPr lang="en-US"/>
              <a:t>Only men abuse</a:t>
            </a:r>
          </a:p>
          <a:p>
            <a:endParaRPr lang="en-US"/>
          </a:p>
          <a:p>
            <a:r>
              <a:rPr lang="en-US"/>
              <a:t>Familial abusers aren’t a risk to others</a:t>
            </a:r>
          </a:p>
          <a:p>
            <a:endParaRPr lang="en-US"/>
          </a:p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4119773" y="2068449"/>
            <a:ext cx="2667300" cy="3074976"/>
          </a:xfrm>
        </p:spPr>
        <p:txBody>
          <a:bodyPr/>
          <a:lstStyle/>
          <a:p>
            <a:r>
              <a:rPr lang="en-US"/>
              <a:t>90%+ know their abuser</a:t>
            </a:r>
          </a:p>
          <a:p>
            <a:pPr marL="139700" indent="0">
              <a:buNone/>
            </a:pPr>
            <a:endParaRPr lang="en-US" sz="1000"/>
          </a:p>
          <a:p>
            <a:r>
              <a:rPr lang="en-US"/>
              <a:t>More complex, directionality</a:t>
            </a:r>
          </a:p>
          <a:p>
            <a:pPr marL="139700" indent="0">
              <a:buNone/>
            </a:pPr>
            <a:endParaRPr lang="en-US" sz="1000"/>
          </a:p>
          <a:p>
            <a:r>
              <a:rPr lang="en-US"/>
              <a:t>20% of offenders are women</a:t>
            </a:r>
          </a:p>
          <a:p>
            <a:pPr marL="139700" indent="0">
              <a:buNone/>
            </a:pPr>
            <a:endParaRPr lang="en-US" sz="1000"/>
          </a:p>
          <a:p>
            <a:r>
              <a:rPr lang="en-US"/>
              <a:t>Rarely have only one victim</a:t>
            </a:r>
          </a:p>
          <a:p>
            <a:endParaRPr lang="en-US"/>
          </a:p>
          <a:p>
            <a:pPr marL="139700" indent="0">
              <a:buNone/>
            </a:pPr>
            <a:endParaRPr lang="en-US"/>
          </a:p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6</a:t>
            </a:fld>
            <a:endParaRPr lang="en"/>
          </a:p>
        </p:txBody>
      </p:sp>
      <p:sp>
        <p:nvSpPr>
          <p:cNvPr id="7" name="Rectangle 6"/>
          <p:cNvSpPr/>
          <p:nvPr/>
        </p:nvSpPr>
        <p:spPr>
          <a:xfrm>
            <a:off x="1779239" y="1524010"/>
            <a:ext cx="46810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600"/>
              </a:spcBef>
              <a:buClr>
                <a:srgbClr val="19BBD5"/>
              </a:buClr>
              <a:buSzPts val="1400"/>
            </a:pPr>
            <a:r>
              <a:rPr lang="en-US" sz="2400" b="1">
                <a:solidFill>
                  <a:srgbClr val="C6DAEC"/>
                </a:solidFill>
                <a:latin typeface="Muli"/>
                <a:sym typeface="Muli"/>
              </a:rPr>
              <a:t>Myth			Reality	</a:t>
            </a:r>
          </a:p>
          <a:p>
            <a:pPr lvl="0">
              <a:spcBef>
                <a:spcPts val="600"/>
              </a:spcBef>
              <a:buClr>
                <a:srgbClr val="19BBD5"/>
              </a:buClr>
              <a:buSzPts val="1400"/>
            </a:pPr>
            <a:endParaRPr lang="en-US" sz="2400" b="1">
              <a:solidFill>
                <a:srgbClr val="C6DAEC"/>
              </a:solidFill>
              <a:latin typeface="Muli"/>
              <a:sym typeface="Muli"/>
            </a:endParaRPr>
          </a:p>
          <a:p>
            <a:pPr marL="285750" lvl="0" indent="-285750">
              <a:spcBef>
                <a:spcPts val="600"/>
              </a:spcBef>
              <a:buClr>
                <a:srgbClr val="19BBD5"/>
              </a:buClr>
              <a:buSzPts val="1400"/>
              <a:buFont typeface="Muli"/>
              <a:buChar char="◇"/>
            </a:pPr>
            <a:endParaRPr lang="en-US" b="1">
              <a:solidFill>
                <a:srgbClr val="C6DAEC"/>
              </a:solidFill>
              <a:latin typeface="Muli"/>
              <a:sym typeface="Muli"/>
            </a:endParaRPr>
          </a:p>
        </p:txBody>
      </p:sp>
    </p:spTree>
    <p:extLst>
      <p:ext uri="{BB962C8B-B14F-4D97-AF65-F5344CB8AC3E}">
        <p14:creationId xmlns:p14="http://schemas.microsoft.com/office/powerpoint/2010/main" val="133049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4436" y="788675"/>
            <a:ext cx="4944300" cy="645300"/>
          </a:xfrm>
        </p:spPr>
        <p:txBody>
          <a:bodyPr/>
          <a:lstStyle/>
          <a:p>
            <a:r>
              <a:rPr lang="en-US"/>
              <a:t>Victim Myths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56714" y="1943632"/>
            <a:ext cx="3205374" cy="3134517"/>
          </a:xfrm>
        </p:spPr>
        <p:txBody>
          <a:bodyPr/>
          <a:lstStyle/>
          <a:p>
            <a:r>
              <a:rPr lang="en-US"/>
              <a:t>Child invite sexual assault / don’t say no</a:t>
            </a:r>
          </a:p>
          <a:p>
            <a:endParaRPr lang="en-US"/>
          </a:p>
          <a:p>
            <a:r>
              <a:rPr lang="en-US"/>
              <a:t>Child enjoy the attention/contact</a:t>
            </a:r>
          </a:p>
          <a:p>
            <a:pPr marL="139700" indent="0">
              <a:buNone/>
            </a:pPr>
            <a:endParaRPr lang="en-US"/>
          </a:p>
          <a:p>
            <a:r>
              <a:rPr lang="en-US"/>
              <a:t>Only happens to girls/ Boys are less traumatized</a:t>
            </a:r>
          </a:p>
          <a:p>
            <a:endParaRPr lang="en-US"/>
          </a:p>
          <a:p>
            <a:r>
              <a:rPr lang="en-US"/>
              <a:t>Children with disabilities less likely to be victimized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4562087" y="1943632"/>
            <a:ext cx="2914727" cy="3134518"/>
          </a:xfrm>
        </p:spPr>
        <p:txBody>
          <a:bodyPr/>
          <a:lstStyle/>
          <a:p>
            <a:r>
              <a:rPr lang="en-US"/>
              <a:t>Children don’t know how or what to say no to</a:t>
            </a:r>
          </a:p>
          <a:p>
            <a:endParaRPr lang="en-US"/>
          </a:p>
          <a:p>
            <a:r>
              <a:rPr lang="en-US"/>
              <a:t>Attention yes, abuse no</a:t>
            </a:r>
          </a:p>
          <a:p>
            <a:endParaRPr lang="en-US"/>
          </a:p>
          <a:p>
            <a:pPr>
              <a:spcBef>
                <a:spcPts val="0"/>
              </a:spcBef>
            </a:pPr>
            <a:r>
              <a:rPr lang="en-US"/>
              <a:t>Under age 10, similar rates</a:t>
            </a:r>
          </a:p>
          <a:p>
            <a:pPr marL="139700" indent="0">
              <a:spcBef>
                <a:spcPts val="0"/>
              </a:spcBef>
              <a:buNone/>
            </a:pPr>
            <a:r>
              <a:rPr lang="en-US"/>
              <a:t>       Rape/molestation is a    </a:t>
            </a:r>
          </a:p>
          <a:p>
            <a:pPr marL="139700" indent="0">
              <a:spcBef>
                <a:spcPts val="0"/>
              </a:spcBef>
              <a:buNone/>
            </a:pPr>
            <a:r>
              <a:rPr lang="en-US"/>
              <a:t>       trauma regardless of age or    </a:t>
            </a:r>
          </a:p>
          <a:p>
            <a:pPr marL="139700" indent="0">
              <a:spcBef>
                <a:spcPts val="0"/>
              </a:spcBef>
              <a:buNone/>
            </a:pPr>
            <a:r>
              <a:rPr lang="en-US"/>
              <a:t>       gender</a:t>
            </a:r>
          </a:p>
          <a:p>
            <a:pPr marL="139700" indent="0">
              <a:spcBef>
                <a:spcPts val="0"/>
              </a:spcBef>
              <a:buNone/>
            </a:pPr>
            <a:endParaRPr lang="en-US"/>
          </a:p>
          <a:p>
            <a:pPr marL="139700" indent="0">
              <a:spcBef>
                <a:spcPts val="0"/>
              </a:spcBef>
              <a:buNone/>
            </a:pPr>
            <a:r>
              <a:rPr lang="en-US"/>
              <a:t> </a:t>
            </a:r>
            <a:r>
              <a:rPr lang="en-US">
                <a:solidFill>
                  <a:schemeClr val="bg1">
                    <a:lumMod val="50000"/>
                    <a:lumOff val="50000"/>
                  </a:schemeClr>
                </a:solidFill>
                <a:latin typeface="Franklin Gothic Book" panose="020B0503020102020204" pitchFamily="34" charset="0"/>
              </a:rPr>
              <a:t>◊</a:t>
            </a:r>
            <a:r>
              <a:rPr lang="en-US">
                <a:solidFill>
                  <a:schemeClr val="bg1">
                    <a:lumMod val="50000"/>
                    <a:lumOff val="50000"/>
                  </a:schemeClr>
                </a:solidFill>
              </a:rPr>
              <a:t>     </a:t>
            </a:r>
            <a:r>
              <a:rPr lang="en-US"/>
              <a:t>88% of disabled children</a:t>
            </a:r>
          </a:p>
          <a:p>
            <a:pPr marL="139700" indent="0">
              <a:spcBef>
                <a:spcPts val="0"/>
              </a:spcBef>
              <a:buNone/>
            </a:pPr>
            <a:r>
              <a:rPr lang="en-US"/>
              <a:t>       abused before age 18</a:t>
            </a:r>
          </a:p>
          <a:p>
            <a:pPr marL="139700" indent="0">
              <a:spcBef>
                <a:spcPts val="0"/>
              </a:spcBef>
              <a:buNone/>
            </a:pPr>
            <a:endParaRPr lang="en-US"/>
          </a:p>
          <a:p>
            <a:pPr marL="139700" indent="0">
              <a:spcBef>
                <a:spcPts val="0"/>
              </a:spcBef>
              <a:buNone/>
            </a:pPr>
            <a:endParaRPr lang="en-US"/>
          </a:p>
          <a:p>
            <a:pPr marL="139700" indent="0">
              <a:spcBef>
                <a:spcPts val="0"/>
              </a:spcBef>
              <a:buNone/>
            </a:pPr>
            <a:endParaRPr lang="en-US"/>
          </a:p>
          <a:p>
            <a:pPr marL="139700" indent="0">
              <a:spcBef>
                <a:spcPts val="0"/>
              </a:spcBef>
              <a:buNone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7</a:t>
            </a:fld>
            <a:endParaRPr lang="en"/>
          </a:p>
        </p:txBody>
      </p:sp>
      <p:sp>
        <p:nvSpPr>
          <p:cNvPr id="6" name="Rectangle 5"/>
          <p:cNvSpPr/>
          <p:nvPr/>
        </p:nvSpPr>
        <p:spPr>
          <a:xfrm>
            <a:off x="1845929" y="1334243"/>
            <a:ext cx="48013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00"/>
              </a:spcBef>
              <a:buClr>
                <a:srgbClr val="19BBD5"/>
              </a:buClr>
              <a:buSzPts val="1400"/>
            </a:pPr>
            <a:r>
              <a:rPr lang="en-US" sz="2400" b="1">
                <a:solidFill>
                  <a:srgbClr val="C6DAEC"/>
                </a:solidFill>
                <a:latin typeface="Muli"/>
                <a:sym typeface="Muli"/>
              </a:rPr>
              <a:t>Myth			Reality	</a:t>
            </a:r>
          </a:p>
        </p:txBody>
      </p:sp>
    </p:spTree>
    <p:extLst>
      <p:ext uri="{BB962C8B-B14F-4D97-AF65-F5344CB8AC3E}">
        <p14:creationId xmlns:p14="http://schemas.microsoft.com/office/powerpoint/2010/main" val="3778397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9613" y="851553"/>
            <a:ext cx="6189570" cy="645300"/>
          </a:xfrm>
        </p:spPr>
        <p:txBody>
          <a:bodyPr/>
          <a:lstStyle/>
          <a:p>
            <a:r>
              <a:rPr lang="en-US"/>
              <a:t>Evidence/Scenario Myths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805" y="2195717"/>
            <a:ext cx="3142984" cy="2777264"/>
          </a:xfrm>
        </p:spPr>
        <p:txBody>
          <a:bodyPr/>
          <a:lstStyle/>
          <a:p>
            <a:r>
              <a:rPr lang="en-US"/>
              <a:t>There will be physical evidence	</a:t>
            </a:r>
          </a:p>
          <a:p>
            <a:endParaRPr lang="en-US"/>
          </a:p>
          <a:p>
            <a:r>
              <a:rPr lang="en-US"/>
              <a:t>Includes physical contact</a:t>
            </a:r>
          </a:p>
          <a:p>
            <a:endParaRPr lang="en-US"/>
          </a:p>
          <a:p>
            <a:r>
              <a:rPr lang="en-US"/>
              <a:t>Parent should have known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3878759" y="2195718"/>
            <a:ext cx="3398164" cy="2777263"/>
          </a:xfrm>
        </p:spPr>
        <p:txBody>
          <a:bodyPr/>
          <a:lstStyle/>
          <a:p>
            <a:r>
              <a:rPr lang="en-US"/>
              <a:t>90-97% of cases, no physical evidence</a:t>
            </a:r>
          </a:p>
          <a:p>
            <a:pPr marL="139700" indent="0">
              <a:buNone/>
            </a:pPr>
            <a:endParaRPr lang="en-US"/>
          </a:p>
          <a:p>
            <a:r>
              <a:rPr lang="en-US"/>
              <a:t>Non-contact offense are a precursor</a:t>
            </a:r>
          </a:p>
          <a:p>
            <a:pPr marL="139700" indent="0">
              <a:buNone/>
            </a:pPr>
            <a:endParaRPr lang="en-US"/>
          </a:p>
          <a:p>
            <a:r>
              <a:rPr lang="en-US"/>
              <a:t>Kids don’t always tell</a:t>
            </a:r>
          </a:p>
          <a:p>
            <a:pPr marL="139700" indent="0">
              <a:buNone/>
            </a:pPr>
            <a:r>
              <a:rPr lang="en-US"/>
              <a:t>       Disclosures can be misunderstood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8</a:t>
            </a:fld>
            <a:endParaRPr lang="en"/>
          </a:p>
        </p:txBody>
      </p:sp>
      <p:sp>
        <p:nvSpPr>
          <p:cNvPr id="6" name="Rectangle 5"/>
          <p:cNvSpPr/>
          <p:nvPr/>
        </p:nvSpPr>
        <p:spPr>
          <a:xfrm>
            <a:off x="1560860" y="1496853"/>
            <a:ext cx="50863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600"/>
              </a:spcBef>
              <a:buClr>
                <a:srgbClr val="19BBD5"/>
              </a:buClr>
              <a:buSzPts val="1400"/>
            </a:pPr>
            <a:r>
              <a:rPr lang="en-US" sz="2400" b="1">
                <a:solidFill>
                  <a:srgbClr val="C6DAEC"/>
                </a:solidFill>
                <a:latin typeface="Muli"/>
                <a:sym typeface="Muli"/>
              </a:rPr>
              <a:t>Myth			Reality	</a:t>
            </a:r>
          </a:p>
        </p:txBody>
      </p:sp>
    </p:spTree>
    <p:extLst>
      <p:ext uri="{BB962C8B-B14F-4D97-AF65-F5344CB8AC3E}">
        <p14:creationId xmlns:p14="http://schemas.microsoft.com/office/powerpoint/2010/main" val="1771071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2378" y="802230"/>
            <a:ext cx="4944300" cy="645300"/>
          </a:xfrm>
        </p:spPr>
        <p:txBody>
          <a:bodyPr/>
          <a:lstStyle/>
          <a:p>
            <a:r>
              <a:rPr lang="en-US"/>
              <a:t>Disclosure Myths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3170" y="1956903"/>
            <a:ext cx="3032406" cy="3109000"/>
          </a:xfrm>
        </p:spPr>
        <p:txBody>
          <a:bodyPr/>
          <a:lstStyle/>
          <a:p>
            <a:r>
              <a:rPr lang="en-US"/>
              <a:t>Children tell	</a:t>
            </a:r>
          </a:p>
          <a:p>
            <a:endParaRPr lang="en-US"/>
          </a:p>
          <a:p>
            <a:r>
              <a:rPr lang="en-US"/>
              <a:t>Children lie</a:t>
            </a:r>
          </a:p>
          <a:p>
            <a:endParaRPr lang="en-US"/>
          </a:p>
          <a:p>
            <a:r>
              <a:rPr lang="en-US"/>
              <a:t>Recanting means it was a lie	</a:t>
            </a:r>
          </a:p>
          <a:p>
            <a:endParaRPr lang="en-US"/>
          </a:p>
          <a:p>
            <a:r>
              <a:rPr lang="en-US"/>
              <a:t>Is always reported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3759654" y="1913860"/>
            <a:ext cx="3914534" cy="3300386"/>
          </a:xfrm>
        </p:spPr>
        <p:txBody>
          <a:bodyPr/>
          <a:lstStyle/>
          <a:p>
            <a:r>
              <a:rPr lang="en-US"/>
              <a:t>90% do not disclose, those who do are often delayed</a:t>
            </a:r>
          </a:p>
          <a:p>
            <a:pPr marL="139700" indent="0">
              <a:buNone/>
            </a:pPr>
            <a:endParaRPr lang="en-US" sz="800"/>
          </a:p>
          <a:p>
            <a:r>
              <a:rPr lang="en-US"/>
              <a:t>2% under 11, 4% 11+</a:t>
            </a:r>
          </a:p>
          <a:p>
            <a:endParaRPr lang="en-US" sz="800"/>
          </a:p>
          <a:p>
            <a:r>
              <a:rPr lang="en-US"/>
              <a:t>Recanting can mean many things, including pressure to recant and unbearable consequences of the truth being known</a:t>
            </a:r>
          </a:p>
          <a:p>
            <a:r>
              <a:rPr lang="en-US"/>
              <a:t>People who receive disclosures do not always handle them correctly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9</a:t>
            </a:fld>
            <a:endParaRPr lang="en"/>
          </a:p>
        </p:txBody>
      </p:sp>
      <p:sp>
        <p:nvSpPr>
          <p:cNvPr id="6" name="Rectangle 5"/>
          <p:cNvSpPr/>
          <p:nvPr/>
        </p:nvSpPr>
        <p:spPr>
          <a:xfrm>
            <a:off x="1445079" y="1400562"/>
            <a:ext cx="524071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600"/>
              </a:spcBef>
              <a:buClr>
                <a:srgbClr val="19BBD5"/>
              </a:buClr>
              <a:buSzPts val="1400"/>
            </a:pPr>
            <a:r>
              <a:rPr lang="en-US" sz="2400" b="1">
                <a:solidFill>
                  <a:srgbClr val="C6DAEC"/>
                </a:solidFill>
                <a:latin typeface="Muli"/>
                <a:sym typeface="Muli"/>
              </a:rPr>
              <a:t>Myth			Reality</a:t>
            </a:r>
            <a:r>
              <a:rPr lang="en-US" b="1">
                <a:solidFill>
                  <a:srgbClr val="C6DAEC"/>
                </a:solidFill>
                <a:latin typeface="Muli"/>
                <a:sym typeface="Muli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067547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Imogen template">
  <a:themeElements>
    <a:clrScheme name="Custom 347">
      <a:dk1>
        <a:srgbClr val="FFFFFF"/>
      </a:dk1>
      <a:lt1>
        <a:srgbClr val="0E293C"/>
      </a:lt1>
      <a:dk2>
        <a:srgbClr val="BBC9D3"/>
      </a:dk2>
      <a:lt2>
        <a:srgbClr val="184769"/>
      </a:lt2>
      <a:accent1>
        <a:srgbClr val="00E1C6"/>
      </a:accent1>
      <a:accent2>
        <a:srgbClr val="19BBD5"/>
      </a:accent2>
      <a:accent3>
        <a:srgbClr val="2C9DDE"/>
      </a:accent3>
      <a:accent4>
        <a:srgbClr val="3274E1"/>
      </a:accent4>
      <a:accent5>
        <a:srgbClr val="4C4ED5"/>
      </a:accent5>
      <a:accent6>
        <a:srgbClr val="5CF55F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(16:9)</PresentationFormat>
  <Slides>12</Slides>
  <Notes>12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Imogen template</vt:lpstr>
      <vt:lpstr>Myth Busters Child Sexual Abuse Edition</vt:lpstr>
      <vt:lpstr>Hello!</vt:lpstr>
      <vt:lpstr>Point Break</vt:lpstr>
      <vt:lpstr>Myths and Misperceptions</vt:lpstr>
      <vt:lpstr>Economic Myths</vt:lpstr>
      <vt:lpstr>Perpetrator Myths</vt:lpstr>
      <vt:lpstr>Victim Myths</vt:lpstr>
      <vt:lpstr>Evidence/Scenario Myths</vt:lpstr>
      <vt:lpstr>Disclosure Myths</vt:lpstr>
      <vt:lpstr>Point Break</vt:lpstr>
      <vt:lpstr>Resources</vt:lpstr>
      <vt:lpstr>Thanks!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Myth Busters Child Sexual Abuse Edition</dc:title>
  <dc:creator>lisad</dc:creator>
  <cp:revision>2</cp:revision>
  <cp:lastPrinted>2025-02-05T15:42:23Z</cp:lastPrinted>
  <dcterms:modified xsi:type="dcterms:W3CDTF">2025-07-29T20:59:05Z</dcterms:modified>
</cp:coreProperties>
</file>