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2"/>
  </p:notesMasterIdLst>
  <p:sldIdLst>
    <p:sldId id="265" r:id="rId2"/>
    <p:sldId id="857" r:id="rId3"/>
    <p:sldId id="412" r:id="rId4"/>
    <p:sldId id="872" r:id="rId5"/>
    <p:sldId id="858" r:id="rId6"/>
    <p:sldId id="859" r:id="rId7"/>
    <p:sldId id="860" r:id="rId8"/>
    <p:sldId id="268" r:id="rId9"/>
    <p:sldId id="273" r:id="rId10"/>
    <p:sldId id="301" r:id="rId11"/>
    <p:sldId id="875" r:id="rId12"/>
    <p:sldId id="877" r:id="rId13"/>
    <p:sldId id="863" r:id="rId14"/>
    <p:sldId id="873" r:id="rId15"/>
    <p:sldId id="874" r:id="rId16"/>
    <p:sldId id="435" r:id="rId17"/>
    <p:sldId id="861" r:id="rId18"/>
    <p:sldId id="864" r:id="rId19"/>
    <p:sldId id="868" r:id="rId20"/>
    <p:sldId id="878" r:id="rId21"/>
    <p:sldId id="869" r:id="rId22"/>
    <p:sldId id="870" r:id="rId23"/>
    <p:sldId id="871" r:id="rId24"/>
    <p:sldId id="433" r:id="rId25"/>
    <p:sldId id="436" r:id="rId26"/>
    <p:sldId id="438" r:id="rId27"/>
    <p:sldId id="856" r:id="rId28"/>
    <p:sldId id="876" r:id="rId29"/>
    <p:sldId id="413" r:id="rId30"/>
    <p:sldId id="415"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057212-29A4-38DD-D8A5-042F9B3951A5}" name="Leah Stone" initials="LS" userId="S::leahs@odvn.org::a86a1456-1ba7-4277-a354-5c3bfbcb0715" providerId="AD"/>
  <p188:author id="{4F61EC77-A7A1-176C-C123-EADBB79E918C}" name="Sonia Ferencik" initials="" userId="S::soniaf@odvn.org::1c847f49-4369-4b55-b465-7b283fc65153" providerId="AD"/>
  <p188:author id="{2BD5F0A0-96A2-C465-3CA8-51E9872DEE35}" name="Cheryl Stahl" initials="" userId="S::cheryls@odvn.org::cf0f6743-c4ae-421f-b8da-2fe05cefe55a" providerId="AD"/>
  <p188:author id="{B560E9E0-2C7B-3CDE-AE98-7F0CDB231E0E}" name="Training" initials="Tr" userId="S::training@odvn.org::be512567-318e-4a9c-8532-a51c466255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8527"/>
    <a:srgbClr val="BB8A91"/>
    <a:srgbClr val="EAB679"/>
    <a:srgbClr val="E1C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71B80F-4D81-472F-9FA8-8E91B34A294B}" v="148" dt="2025-08-19T14:45:54.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817" autoAdjust="0"/>
  </p:normalViewPr>
  <p:slideViewPr>
    <p:cSldViewPr snapToGrid="0">
      <p:cViewPr varScale="1">
        <p:scale>
          <a:sx n="80" d="100"/>
          <a:sy n="80" d="100"/>
        </p:scale>
        <p:origin x="16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 Stone" userId="a86a1456-1ba7-4277-a354-5c3bfbcb0715" providerId="ADAL" clId="{12486538-5369-4431-9948-EACFDBF31A2C}"/>
    <pc:docChg chg="custSel modSld">
      <pc:chgData name="Leah Stone" userId="a86a1456-1ba7-4277-a354-5c3bfbcb0715" providerId="ADAL" clId="{12486538-5369-4431-9948-EACFDBF31A2C}" dt="2025-09-23T15:21:09.454" v="967" actId="20577"/>
      <pc:docMkLst>
        <pc:docMk/>
      </pc:docMkLst>
      <pc:sldChg chg="modNotesTx">
        <pc:chgData name="Leah Stone" userId="a86a1456-1ba7-4277-a354-5c3bfbcb0715" providerId="ADAL" clId="{12486538-5369-4431-9948-EACFDBF31A2C}" dt="2025-09-23T14:58:22.670" v="85" actId="113"/>
        <pc:sldMkLst>
          <pc:docMk/>
          <pc:sldMk cId="3808106310" sldId="864"/>
        </pc:sldMkLst>
      </pc:sldChg>
      <pc:sldChg chg="modNotesTx">
        <pc:chgData name="Leah Stone" userId="a86a1456-1ba7-4277-a354-5c3bfbcb0715" providerId="ADAL" clId="{12486538-5369-4431-9948-EACFDBF31A2C}" dt="2025-09-23T14:58:54.205" v="142" actId="113"/>
        <pc:sldMkLst>
          <pc:docMk/>
          <pc:sldMk cId="1850441457" sldId="869"/>
        </pc:sldMkLst>
      </pc:sldChg>
      <pc:sldChg chg="modNotesTx">
        <pc:chgData name="Leah Stone" userId="a86a1456-1ba7-4277-a354-5c3bfbcb0715" providerId="ADAL" clId="{12486538-5369-4431-9948-EACFDBF31A2C}" dt="2025-09-23T15:00:27.196" v="185" actId="20577"/>
        <pc:sldMkLst>
          <pc:docMk/>
          <pc:sldMk cId="21545356" sldId="872"/>
        </pc:sldMkLst>
      </pc:sldChg>
      <pc:sldChg chg="modNotesTx">
        <pc:chgData name="Leah Stone" userId="a86a1456-1ba7-4277-a354-5c3bfbcb0715" providerId="ADAL" clId="{12486538-5369-4431-9948-EACFDBF31A2C}" dt="2025-09-23T15:21:09.454" v="967" actId="20577"/>
        <pc:sldMkLst>
          <pc:docMk/>
          <pc:sldMk cId="1568407884" sldId="874"/>
        </pc:sldMkLst>
      </pc:sldChg>
      <pc:sldChg chg="modSp mod modNotesTx">
        <pc:chgData name="Leah Stone" userId="a86a1456-1ba7-4277-a354-5c3bfbcb0715" providerId="ADAL" clId="{12486538-5369-4431-9948-EACFDBF31A2C}" dt="2025-09-18T14:21:09.908" v="84" actId="20577"/>
        <pc:sldMkLst>
          <pc:docMk/>
          <pc:sldMk cId="371172354" sldId="875"/>
        </pc:sldMkLst>
        <pc:spChg chg="mod">
          <ac:chgData name="Leah Stone" userId="a86a1456-1ba7-4277-a354-5c3bfbcb0715" providerId="ADAL" clId="{12486538-5369-4431-9948-EACFDBF31A2C}" dt="2025-09-18T14:20:48.418" v="68" actId="14100"/>
          <ac:spMkLst>
            <pc:docMk/>
            <pc:sldMk cId="371172354" sldId="875"/>
            <ac:spMk id="3" creationId="{30BA0820-5B1D-5707-7334-1C77A6385FF5}"/>
          </ac:spMkLst>
        </pc:spChg>
      </pc:sldChg>
      <pc:sldChg chg="modNotesTx">
        <pc:chgData name="Leah Stone" userId="a86a1456-1ba7-4277-a354-5c3bfbcb0715" providerId="ADAL" clId="{12486538-5369-4431-9948-EACFDBF31A2C}" dt="2025-09-23T15:15:37.502" v="567" actId="20577"/>
        <pc:sldMkLst>
          <pc:docMk/>
          <pc:sldMk cId="2798592005" sldId="877"/>
        </pc:sldMkLst>
      </pc:sldChg>
    </pc:docChg>
  </pc:docChgLst>
  <pc:docChgLst>
    <pc:chgData name="Leah Stone" userId="a86a1456-1ba7-4277-a354-5c3bfbcb0715" providerId="ADAL" clId="{A60FD10D-2946-46FC-917E-9F1465F32B72}"/>
    <pc:docChg chg="undo custSel addSld delSld modSld">
      <pc:chgData name="Leah Stone" userId="a86a1456-1ba7-4277-a354-5c3bfbcb0715" providerId="ADAL" clId="{A60FD10D-2946-46FC-917E-9F1465F32B72}" dt="2025-07-28T14:36:50.420" v="353" actId="2696"/>
      <pc:docMkLst>
        <pc:docMk/>
      </pc:docMkLst>
      <pc:sldChg chg="modSp mod">
        <pc:chgData name="Leah Stone" userId="a86a1456-1ba7-4277-a354-5c3bfbcb0715" providerId="ADAL" clId="{A60FD10D-2946-46FC-917E-9F1465F32B72}" dt="2025-07-28T14:12:35.972" v="29" actId="20577"/>
        <pc:sldMkLst>
          <pc:docMk/>
          <pc:sldMk cId="7029417" sldId="265"/>
        </pc:sldMkLst>
      </pc:sldChg>
      <pc:sldChg chg="addSp delSp modSp mod modTransition modAnim">
        <pc:chgData name="Leah Stone" userId="a86a1456-1ba7-4277-a354-5c3bfbcb0715" providerId="ADAL" clId="{A60FD10D-2946-46FC-917E-9F1465F32B72}" dt="2025-07-28T14:19:27.716" v="194"/>
        <pc:sldMkLst>
          <pc:docMk/>
          <pc:sldMk cId="2561526566" sldId="412"/>
        </pc:sldMkLst>
      </pc:sldChg>
      <pc:sldChg chg="del">
        <pc:chgData name="Leah Stone" userId="a86a1456-1ba7-4277-a354-5c3bfbcb0715" providerId="ADAL" clId="{A60FD10D-2946-46FC-917E-9F1465F32B72}" dt="2025-07-28T14:12:14.965" v="0" actId="2696"/>
        <pc:sldMkLst>
          <pc:docMk/>
          <pc:sldMk cId="3611273697" sldId="418"/>
        </pc:sldMkLst>
      </pc:sldChg>
      <pc:sldChg chg="del">
        <pc:chgData name="Leah Stone" userId="a86a1456-1ba7-4277-a354-5c3bfbcb0715" providerId="ADAL" clId="{A60FD10D-2946-46FC-917E-9F1465F32B72}" dt="2025-07-28T14:36:43.412" v="351" actId="2696"/>
        <pc:sldMkLst>
          <pc:docMk/>
          <pc:sldMk cId="1623548893" sldId="423"/>
        </pc:sldMkLst>
      </pc:sldChg>
      <pc:sldChg chg="del">
        <pc:chgData name="Leah Stone" userId="a86a1456-1ba7-4277-a354-5c3bfbcb0715" providerId="ADAL" clId="{A60FD10D-2946-46FC-917E-9F1465F32B72}" dt="2025-07-28T14:31:46.266" v="219" actId="47"/>
        <pc:sldMkLst>
          <pc:docMk/>
          <pc:sldMk cId="4006541790" sldId="439"/>
        </pc:sldMkLst>
      </pc:sldChg>
      <pc:sldChg chg="del">
        <pc:chgData name="Leah Stone" userId="a86a1456-1ba7-4277-a354-5c3bfbcb0715" providerId="ADAL" clId="{A60FD10D-2946-46FC-917E-9F1465F32B72}" dt="2025-07-28T14:36:50.420" v="353" actId="2696"/>
        <pc:sldMkLst>
          <pc:docMk/>
          <pc:sldMk cId="3860370903" sldId="848"/>
        </pc:sldMkLst>
      </pc:sldChg>
      <pc:sldChg chg="del">
        <pc:chgData name="Leah Stone" userId="a86a1456-1ba7-4277-a354-5c3bfbcb0715" providerId="ADAL" clId="{A60FD10D-2946-46FC-917E-9F1465F32B72}" dt="2025-07-28T14:36:46.173" v="352" actId="2696"/>
        <pc:sldMkLst>
          <pc:docMk/>
          <pc:sldMk cId="2654267881" sldId="855"/>
        </pc:sldMkLst>
      </pc:sldChg>
      <pc:sldChg chg="modSp mod modCm">
        <pc:chgData name="Leah Stone" userId="a86a1456-1ba7-4277-a354-5c3bfbcb0715" providerId="ADAL" clId="{A60FD10D-2946-46FC-917E-9F1465F32B72}" dt="2025-07-28T14:14:00.590" v="81" actId="5793"/>
        <pc:sldMkLst>
          <pc:docMk/>
          <pc:sldMk cId="2738736090" sldId="857"/>
        </pc:sldMkLst>
        <pc:extLst>
          <p:ext xmlns:p="http://schemas.openxmlformats.org/presentationml/2006/main" uri="{D6D511B9-2390-475A-947B-AFAB55BFBCF1}">
            <pc226:cmChg xmlns:pc226="http://schemas.microsoft.com/office/powerpoint/2022/06/main/command" chg="mod">
              <pc226:chgData name="Leah Stone" userId="a86a1456-1ba7-4277-a354-5c3bfbcb0715" providerId="ADAL" clId="{A60FD10D-2946-46FC-917E-9F1465F32B72}" dt="2025-07-28T14:13:46.541" v="43" actId="20577"/>
              <pc2:cmMkLst xmlns:pc2="http://schemas.microsoft.com/office/powerpoint/2019/9/main/command">
                <pc:docMk/>
                <pc:sldMk cId="2738736090" sldId="857"/>
                <pc2:cmMk id="{749C370B-60D4-46E5-B09F-B9DC5182AAB5}"/>
              </pc2:cmMkLst>
            </pc226:cmChg>
          </p:ext>
        </pc:extLst>
      </pc:sldChg>
      <pc:sldChg chg="modSp mod">
        <pc:chgData name="Leah Stone" userId="a86a1456-1ba7-4277-a354-5c3bfbcb0715" providerId="ADAL" clId="{A60FD10D-2946-46FC-917E-9F1465F32B72}" dt="2025-07-28T14:20:12.020" v="196" actId="14100"/>
        <pc:sldMkLst>
          <pc:docMk/>
          <pc:sldMk cId="3509657393" sldId="858"/>
        </pc:sldMkLst>
      </pc:sldChg>
      <pc:sldChg chg="delSp mod">
        <pc:chgData name="Leah Stone" userId="a86a1456-1ba7-4277-a354-5c3bfbcb0715" providerId="ADAL" clId="{A60FD10D-2946-46FC-917E-9F1465F32B72}" dt="2025-07-28T14:21:02.278" v="198" actId="478"/>
        <pc:sldMkLst>
          <pc:docMk/>
          <pc:sldMk cId="2597734582" sldId="859"/>
        </pc:sldMkLst>
      </pc:sldChg>
      <pc:sldChg chg="delSp modSp mod">
        <pc:chgData name="Leah Stone" userId="a86a1456-1ba7-4277-a354-5c3bfbcb0715" providerId="ADAL" clId="{A60FD10D-2946-46FC-917E-9F1465F32B72}" dt="2025-07-28T14:21:29.533" v="206" actId="1076"/>
        <pc:sldMkLst>
          <pc:docMk/>
          <pc:sldMk cId="1364911360" sldId="860"/>
        </pc:sldMkLst>
      </pc:sldChg>
      <pc:sldChg chg="del">
        <pc:chgData name="Leah Stone" userId="a86a1456-1ba7-4277-a354-5c3bfbcb0715" providerId="ADAL" clId="{A60FD10D-2946-46FC-917E-9F1465F32B72}" dt="2025-07-28T14:31:47.987" v="220" actId="47"/>
        <pc:sldMkLst>
          <pc:docMk/>
          <pc:sldMk cId="3492548172" sldId="862"/>
        </pc:sldMkLst>
      </pc:sldChg>
      <pc:sldChg chg="del">
        <pc:chgData name="Leah Stone" userId="a86a1456-1ba7-4277-a354-5c3bfbcb0715" providerId="ADAL" clId="{A60FD10D-2946-46FC-917E-9F1465F32B72}" dt="2025-07-28T14:20:53.649" v="197" actId="2696"/>
        <pc:sldMkLst>
          <pc:docMk/>
          <pc:sldMk cId="663274827" sldId="867"/>
        </pc:sldMkLst>
      </pc:sldChg>
      <pc:sldChg chg="modSp add mod modTransition">
        <pc:chgData name="Leah Stone" userId="a86a1456-1ba7-4277-a354-5c3bfbcb0715" providerId="ADAL" clId="{A60FD10D-2946-46FC-917E-9F1465F32B72}" dt="2025-07-28T14:19:02.901" v="193"/>
        <pc:sldMkLst>
          <pc:docMk/>
          <pc:sldMk cId="21545356" sldId="872"/>
        </pc:sldMkLst>
      </pc:sldChg>
      <pc:sldChg chg="addSp delSp modSp new mod setBg modClrScheme chgLayout">
        <pc:chgData name="Leah Stone" userId="a86a1456-1ba7-4277-a354-5c3bfbcb0715" providerId="ADAL" clId="{A60FD10D-2946-46FC-917E-9F1465F32B72}" dt="2025-07-28T14:31:13.586" v="218" actId="1076"/>
        <pc:sldMkLst>
          <pc:docMk/>
          <pc:sldMk cId="3508130699" sldId="873"/>
        </pc:sldMkLst>
      </pc:sldChg>
      <pc:sldChg chg="addSp delSp modSp new mod setBg">
        <pc:chgData name="Leah Stone" userId="a86a1456-1ba7-4277-a354-5c3bfbcb0715" providerId="ADAL" clId="{A60FD10D-2946-46FC-917E-9F1465F32B72}" dt="2025-07-28T14:36:24.688" v="350" actId="14100"/>
        <pc:sldMkLst>
          <pc:docMk/>
          <pc:sldMk cId="1568407884" sldId="874"/>
        </pc:sldMkLst>
      </pc:sldChg>
    </pc:docChg>
  </pc:docChgLst>
  <pc:docChgLst>
    <pc:chgData name="Leah Stone" userId="a86a1456-1ba7-4277-a354-5c3bfbcb0715" providerId="ADAL" clId="{D471B80F-4D81-472F-9FA8-8E91B34A294B}"/>
    <pc:docChg chg="undo custSel addSld delSld modSld sldOrd">
      <pc:chgData name="Leah Stone" userId="a86a1456-1ba7-4277-a354-5c3bfbcb0715" providerId="ADAL" clId="{D471B80F-4D81-472F-9FA8-8E91B34A294B}" dt="2025-09-08T19:12:04.280" v="2972" actId="20577"/>
      <pc:docMkLst>
        <pc:docMk/>
      </pc:docMkLst>
      <pc:sldChg chg="modSp mod">
        <pc:chgData name="Leah Stone" userId="a86a1456-1ba7-4277-a354-5c3bfbcb0715" providerId="ADAL" clId="{D471B80F-4D81-472F-9FA8-8E91B34A294B}" dt="2025-08-19T14:02:33.516" v="391" actId="14100"/>
        <pc:sldMkLst>
          <pc:docMk/>
          <pc:sldMk cId="7029417" sldId="265"/>
        </pc:sldMkLst>
      </pc:sldChg>
      <pc:sldChg chg="modSp mod ord">
        <pc:chgData name="Leah Stone" userId="a86a1456-1ba7-4277-a354-5c3bfbcb0715" providerId="ADAL" clId="{D471B80F-4D81-472F-9FA8-8E91B34A294B}" dt="2025-08-19T13:45:20.779" v="68" actId="14100"/>
        <pc:sldMkLst>
          <pc:docMk/>
          <pc:sldMk cId="3949949894" sldId="268"/>
        </pc:sldMkLst>
      </pc:sldChg>
      <pc:sldChg chg="del">
        <pc:chgData name="Leah Stone" userId="a86a1456-1ba7-4277-a354-5c3bfbcb0715" providerId="ADAL" clId="{D471B80F-4D81-472F-9FA8-8E91B34A294B}" dt="2025-08-19T13:26:52.864" v="67" actId="2696"/>
        <pc:sldMkLst>
          <pc:docMk/>
          <pc:sldMk cId="0" sldId="272"/>
        </pc:sldMkLst>
      </pc:sldChg>
      <pc:sldChg chg="modSp mod ord">
        <pc:chgData name="Leah Stone" userId="a86a1456-1ba7-4277-a354-5c3bfbcb0715" providerId="ADAL" clId="{D471B80F-4D81-472F-9FA8-8E91B34A294B}" dt="2025-08-19T14:22:59.911" v="865" actId="207"/>
        <pc:sldMkLst>
          <pc:docMk/>
          <pc:sldMk cId="0" sldId="273"/>
        </pc:sldMkLst>
      </pc:sldChg>
      <pc:sldChg chg="modSp mod ord">
        <pc:chgData name="Leah Stone" userId="a86a1456-1ba7-4277-a354-5c3bfbcb0715" providerId="ADAL" clId="{D471B80F-4D81-472F-9FA8-8E91B34A294B}" dt="2025-08-19T14:07:57.372" v="408" actId="14100"/>
        <pc:sldMkLst>
          <pc:docMk/>
          <pc:sldMk cId="0" sldId="301"/>
        </pc:sldMkLst>
      </pc:sldChg>
      <pc:sldChg chg="modNotesTx">
        <pc:chgData name="Leah Stone" userId="a86a1456-1ba7-4277-a354-5c3bfbcb0715" providerId="ADAL" clId="{D471B80F-4D81-472F-9FA8-8E91B34A294B}" dt="2025-08-19T13:18:11.824" v="46" actId="20577"/>
        <pc:sldMkLst>
          <pc:docMk/>
          <pc:sldMk cId="2561526566" sldId="412"/>
        </pc:sldMkLst>
      </pc:sldChg>
      <pc:sldChg chg="modSp mod">
        <pc:chgData name="Leah Stone" userId="a86a1456-1ba7-4277-a354-5c3bfbcb0715" providerId="ADAL" clId="{D471B80F-4D81-472F-9FA8-8E91B34A294B}" dt="2025-08-19T13:52:44.906" v="319" actId="208"/>
        <pc:sldMkLst>
          <pc:docMk/>
          <pc:sldMk cId="352984009" sldId="415"/>
        </pc:sldMkLst>
      </pc:sldChg>
      <pc:sldChg chg="modSp mod">
        <pc:chgData name="Leah Stone" userId="a86a1456-1ba7-4277-a354-5c3bfbcb0715" providerId="ADAL" clId="{D471B80F-4D81-472F-9FA8-8E91B34A294B}" dt="2025-08-19T14:46:15.719" v="1073" actId="404"/>
        <pc:sldMkLst>
          <pc:docMk/>
          <pc:sldMk cId="3843109896" sldId="433"/>
        </pc:sldMkLst>
      </pc:sldChg>
      <pc:sldChg chg="delSp modSp mod modNotesTx">
        <pc:chgData name="Leah Stone" userId="a86a1456-1ba7-4277-a354-5c3bfbcb0715" providerId="ADAL" clId="{D471B80F-4D81-472F-9FA8-8E91B34A294B}" dt="2025-08-19T14:37:36.948" v="894" actId="403"/>
        <pc:sldMkLst>
          <pc:docMk/>
          <pc:sldMk cId="2894856189" sldId="435"/>
        </pc:sldMkLst>
      </pc:sldChg>
      <pc:sldChg chg="delSp modSp mod">
        <pc:chgData name="Leah Stone" userId="a86a1456-1ba7-4277-a354-5c3bfbcb0715" providerId="ADAL" clId="{D471B80F-4D81-472F-9FA8-8E91B34A294B}" dt="2025-08-19T14:46:28.598" v="1077"/>
        <pc:sldMkLst>
          <pc:docMk/>
          <pc:sldMk cId="775899414" sldId="436"/>
        </pc:sldMkLst>
      </pc:sldChg>
      <pc:sldChg chg="delSp mod">
        <pc:chgData name="Leah Stone" userId="a86a1456-1ba7-4277-a354-5c3bfbcb0715" providerId="ADAL" clId="{D471B80F-4D81-472F-9FA8-8E91B34A294B}" dt="2025-08-19T14:46:32.430" v="1078" actId="478"/>
        <pc:sldMkLst>
          <pc:docMk/>
          <pc:sldMk cId="2475616082" sldId="438"/>
        </pc:sldMkLst>
      </pc:sldChg>
      <pc:sldChg chg="delSp modSp mod">
        <pc:chgData name="Leah Stone" userId="a86a1456-1ba7-4277-a354-5c3bfbcb0715" providerId="ADAL" clId="{D471B80F-4D81-472F-9FA8-8E91B34A294B}" dt="2025-08-19T14:46:41.460" v="1081"/>
        <pc:sldMkLst>
          <pc:docMk/>
          <pc:sldMk cId="3049110819" sldId="856"/>
        </pc:sldMkLst>
      </pc:sldChg>
      <pc:sldChg chg="delSp modSp mod">
        <pc:chgData name="Leah Stone" userId="a86a1456-1ba7-4277-a354-5c3bfbcb0715" providerId="ADAL" clId="{D471B80F-4D81-472F-9FA8-8E91B34A294B}" dt="2025-09-08T19:09:14.912" v="2762" actId="2711"/>
        <pc:sldMkLst>
          <pc:docMk/>
          <pc:sldMk cId="2738736090" sldId="857"/>
        </pc:sldMkLst>
        <pc:spChg chg="mod">
          <ac:chgData name="Leah Stone" userId="a86a1456-1ba7-4277-a354-5c3bfbcb0715" providerId="ADAL" clId="{D471B80F-4D81-472F-9FA8-8E91B34A294B}" dt="2025-09-08T19:09:14.912" v="2762" actId="2711"/>
          <ac:spMkLst>
            <pc:docMk/>
            <pc:sldMk cId="2738736090" sldId="857"/>
            <ac:spMk id="4" creationId="{65B0BF40-B7C8-E4BA-1972-A3F755B729E1}"/>
          </ac:spMkLst>
        </pc:spChg>
      </pc:sldChg>
      <pc:sldChg chg="delSp modSp mod modNotesTx">
        <pc:chgData name="Leah Stone" userId="a86a1456-1ba7-4277-a354-5c3bfbcb0715" providerId="ADAL" clId="{D471B80F-4D81-472F-9FA8-8E91B34A294B}" dt="2025-08-19T14:04:09.571" v="399"/>
        <pc:sldMkLst>
          <pc:docMk/>
          <pc:sldMk cId="3509657393" sldId="858"/>
        </pc:sldMkLst>
      </pc:sldChg>
      <pc:sldChg chg="delSp modSp mod">
        <pc:chgData name="Leah Stone" userId="a86a1456-1ba7-4277-a354-5c3bfbcb0715" providerId="ADAL" clId="{D471B80F-4D81-472F-9FA8-8E91B34A294B}" dt="2025-08-19T13:45:54.319" v="70" actId="2710"/>
        <pc:sldMkLst>
          <pc:docMk/>
          <pc:sldMk cId="546269205" sldId="861"/>
        </pc:sldMkLst>
      </pc:sldChg>
      <pc:sldChg chg="modSp mod">
        <pc:chgData name="Leah Stone" userId="a86a1456-1ba7-4277-a354-5c3bfbcb0715" providerId="ADAL" clId="{D471B80F-4D81-472F-9FA8-8E91B34A294B}" dt="2025-08-19T14:35:54.229" v="891" actId="113"/>
        <pc:sldMkLst>
          <pc:docMk/>
          <pc:sldMk cId="3808106310" sldId="864"/>
        </pc:sldMkLst>
      </pc:sldChg>
      <pc:sldChg chg="addSp delSp modSp mod modClrScheme chgLayout">
        <pc:chgData name="Leah Stone" userId="a86a1456-1ba7-4277-a354-5c3bfbcb0715" providerId="ADAL" clId="{D471B80F-4D81-472F-9FA8-8E91B34A294B}" dt="2025-08-19T14:28:41.344" v="886" actId="404"/>
        <pc:sldMkLst>
          <pc:docMk/>
          <pc:sldMk cId="860955750" sldId="868"/>
        </pc:sldMkLst>
      </pc:sldChg>
      <pc:sldChg chg="addSp delSp modSp mod setBg">
        <pc:chgData name="Leah Stone" userId="a86a1456-1ba7-4277-a354-5c3bfbcb0715" providerId="ADAL" clId="{D471B80F-4D81-472F-9FA8-8E91B34A294B}" dt="2025-08-19T14:29:05.278" v="889" actId="207"/>
        <pc:sldMkLst>
          <pc:docMk/>
          <pc:sldMk cId="1850441457" sldId="869"/>
        </pc:sldMkLst>
      </pc:sldChg>
      <pc:sldChg chg="addSp delSp modSp mod setBg">
        <pc:chgData name="Leah Stone" userId="a86a1456-1ba7-4277-a354-5c3bfbcb0715" providerId="ADAL" clId="{D471B80F-4D81-472F-9FA8-8E91B34A294B}" dt="2025-08-19T14:41:18.853" v="988" actId="20577"/>
        <pc:sldMkLst>
          <pc:docMk/>
          <pc:sldMk cId="3695702556" sldId="870"/>
        </pc:sldMkLst>
      </pc:sldChg>
      <pc:sldChg chg="addSp delSp modSp mod setBg">
        <pc:chgData name="Leah Stone" userId="a86a1456-1ba7-4277-a354-5c3bfbcb0715" providerId="ADAL" clId="{D471B80F-4D81-472F-9FA8-8E91B34A294B}" dt="2025-08-19T14:45:54.260" v="1067"/>
        <pc:sldMkLst>
          <pc:docMk/>
          <pc:sldMk cId="727797050" sldId="871"/>
        </pc:sldMkLst>
      </pc:sldChg>
      <pc:sldChg chg="modNotesTx">
        <pc:chgData name="Leah Stone" userId="a86a1456-1ba7-4277-a354-5c3bfbcb0715" providerId="ADAL" clId="{D471B80F-4D81-472F-9FA8-8E91B34A294B}" dt="2025-08-19T13:18:09.459" v="45" actId="20577"/>
        <pc:sldMkLst>
          <pc:docMk/>
          <pc:sldMk cId="21545356" sldId="872"/>
        </pc:sldMkLst>
      </pc:sldChg>
      <pc:sldChg chg="ord">
        <pc:chgData name="Leah Stone" userId="a86a1456-1ba7-4277-a354-5c3bfbcb0715" providerId="ADAL" clId="{D471B80F-4D81-472F-9FA8-8E91B34A294B}" dt="2025-08-19T13:18:50.283" v="54"/>
        <pc:sldMkLst>
          <pc:docMk/>
          <pc:sldMk cId="3508130699" sldId="873"/>
        </pc:sldMkLst>
      </pc:sldChg>
      <pc:sldChg chg="ord">
        <pc:chgData name="Leah Stone" userId="a86a1456-1ba7-4277-a354-5c3bfbcb0715" providerId="ADAL" clId="{D471B80F-4D81-472F-9FA8-8E91B34A294B}" dt="2025-08-19T13:18:52.238" v="56"/>
        <pc:sldMkLst>
          <pc:docMk/>
          <pc:sldMk cId="1568407884" sldId="874"/>
        </pc:sldMkLst>
      </pc:sldChg>
      <pc:sldChg chg="addSp modSp new mod ord setBg modNotesTx">
        <pc:chgData name="Leah Stone" userId="a86a1456-1ba7-4277-a354-5c3bfbcb0715" providerId="ADAL" clId="{D471B80F-4D81-472F-9FA8-8E91B34A294B}" dt="2025-08-22T16:49:35.173" v="2587" actId="20577"/>
        <pc:sldMkLst>
          <pc:docMk/>
          <pc:sldMk cId="371172354" sldId="875"/>
        </pc:sldMkLst>
      </pc:sldChg>
      <pc:sldChg chg="addSp modSp new mod setBg modNotesTx">
        <pc:chgData name="Leah Stone" userId="a86a1456-1ba7-4277-a354-5c3bfbcb0715" providerId="ADAL" clId="{D471B80F-4D81-472F-9FA8-8E91B34A294B}" dt="2025-09-08T19:12:04.280" v="2972" actId="20577"/>
        <pc:sldMkLst>
          <pc:docMk/>
          <pc:sldMk cId="3755457850" sldId="876"/>
        </pc:sldMkLst>
        <pc:spChg chg="mod">
          <ac:chgData name="Leah Stone" userId="a86a1456-1ba7-4277-a354-5c3bfbcb0715" providerId="ADAL" clId="{D471B80F-4D81-472F-9FA8-8E91B34A294B}" dt="2025-08-27T16:18:01.714" v="2753" actId="20577"/>
          <ac:spMkLst>
            <pc:docMk/>
            <pc:sldMk cId="3755457850" sldId="876"/>
            <ac:spMk id="3" creationId="{04266CCB-BB5E-7011-B5B5-2648859D6072}"/>
          </ac:spMkLst>
        </pc:spChg>
      </pc:sldChg>
      <pc:sldChg chg="addSp delSp modSp new mod modClrScheme modAnim chgLayout">
        <pc:chgData name="Leah Stone" userId="a86a1456-1ba7-4277-a354-5c3bfbcb0715" providerId="ADAL" clId="{D471B80F-4D81-472F-9FA8-8E91B34A294B}" dt="2025-09-08T19:06:48.907" v="2761" actId="20577"/>
        <pc:sldMkLst>
          <pc:docMk/>
          <pc:sldMk cId="2798592005" sldId="877"/>
        </pc:sldMkLst>
        <pc:spChg chg="mod">
          <ac:chgData name="Leah Stone" userId="a86a1456-1ba7-4277-a354-5c3bfbcb0715" providerId="ADAL" clId="{D471B80F-4D81-472F-9FA8-8E91B34A294B}" dt="2025-09-08T19:06:48.907" v="2761" actId="20577"/>
          <ac:spMkLst>
            <pc:docMk/>
            <pc:sldMk cId="2798592005" sldId="877"/>
            <ac:spMk id="10" creationId="{7C33C7DA-0E0F-2327-AEBE-817DE30199B7}"/>
          </ac:spMkLst>
        </pc:spChg>
      </pc:sldChg>
      <pc:sldChg chg="modSp add del mod">
        <pc:chgData name="Leah Stone" userId="a86a1456-1ba7-4277-a354-5c3bfbcb0715" providerId="ADAL" clId="{D471B80F-4D81-472F-9FA8-8E91B34A294B}" dt="2025-08-19T14:53:23.911" v="1098" actId="2696"/>
        <pc:sldMkLst>
          <pc:docMk/>
          <pc:sldMk cId="657647029" sldId="878"/>
        </pc:sldMkLst>
      </pc:sldChg>
      <pc:sldChg chg="addSp delSp modSp add mod">
        <pc:chgData name="Leah Stone" userId="a86a1456-1ba7-4277-a354-5c3bfbcb0715" providerId="ADAL" clId="{D471B80F-4D81-472F-9FA8-8E91B34A294B}" dt="2025-08-19T15:00:07.416" v="1657" actId="1076"/>
        <pc:sldMkLst>
          <pc:docMk/>
          <pc:sldMk cId="2498702838" sldId="878"/>
        </pc:sldMkLst>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22FD00-6873-4C78-9184-C994BE3E4821}" type="doc">
      <dgm:prSet loTypeId="urn:microsoft.com/office/officeart/2005/8/layout/matrix3" loCatId="matrix" qsTypeId="urn:microsoft.com/office/officeart/2005/8/quickstyle/simple1" qsCatId="simple" csTypeId="urn:microsoft.com/office/officeart/2005/8/colors/accent2_2" csCatId="accent2" phldr="1"/>
      <dgm:spPr/>
      <dgm:t>
        <a:bodyPr/>
        <a:lstStyle/>
        <a:p>
          <a:endParaRPr lang="en-US"/>
        </a:p>
      </dgm:t>
    </dgm:pt>
    <dgm:pt modelId="{7721CAFB-1F88-40BD-A08C-989CC6A3292C}">
      <dgm:prSet custT="1"/>
      <dgm:spPr>
        <a:solidFill>
          <a:srgbClr val="DB8527"/>
        </a:solidFill>
      </dgm:spPr>
      <dgm:t>
        <a:bodyPr/>
        <a:lstStyle/>
        <a:p>
          <a:r>
            <a:rPr lang="en-US" sz="2200" dirty="0"/>
            <a:t>Based in desire to control how people behave</a:t>
          </a:r>
        </a:p>
      </dgm:t>
    </dgm:pt>
    <dgm:pt modelId="{CC449154-77A5-4C85-B5A7-D521F19E228B}" type="parTrans" cxnId="{FAED0718-BE1C-4034-827C-67ADE208CB8A}">
      <dgm:prSet/>
      <dgm:spPr/>
      <dgm:t>
        <a:bodyPr/>
        <a:lstStyle/>
        <a:p>
          <a:endParaRPr lang="en-US"/>
        </a:p>
      </dgm:t>
    </dgm:pt>
    <dgm:pt modelId="{4AB93FA9-EDC7-452B-9C34-DF330957C3B4}" type="sibTrans" cxnId="{FAED0718-BE1C-4034-827C-67ADE208CB8A}">
      <dgm:prSet/>
      <dgm:spPr/>
      <dgm:t>
        <a:bodyPr/>
        <a:lstStyle/>
        <a:p>
          <a:endParaRPr lang="en-US"/>
        </a:p>
      </dgm:t>
    </dgm:pt>
    <dgm:pt modelId="{AC0F966F-497B-4B82-B6C7-9CC84BC1520A}">
      <dgm:prSet custT="1"/>
      <dgm:spPr>
        <a:solidFill>
          <a:srgbClr val="DB8527"/>
        </a:solidFill>
      </dgm:spPr>
      <dgm:t>
        <a:bodyPr/>
        <a:lstStyle/>
        <a:p>
          <a:r>
            <a:rPr lang="en-US" sz="2200" dirty="0"/>
            <a:t>Uses threats, punishment, or coercion to manage outcome</a:t>
          </a:r>
        </a:p>
      </dgm:t>
    </dgm:pt>
    <dgm:pt modelId="{A05DC866-32C3-43BC-A81F-D1B947EE102B}" type="parTrans" cxnId="{A9EECAB7-D698-4426-93F0-D4CFB66F1D3D}">
      <dgm:prSet/>
      <dgm:spPr/>
      <dgm:t>
        <a:bodyPr/>
        <a:lstStyle/>
        <a:p>
          <a:endParaRPr lang="en-US"/>
        </a:p>
      </dgm:t>
    </dgm:pt>
    <dgm:pt modelId="{BBC0A88B-3C98-4D36-88E4-3D653ACEB260}" type="sibTrans" cxnId="{A9EECAB7-D698-4426-93F0-D4CFB66F1D3D}">
      <dgm:prSet/>
      <dgm:spPr/>
      <dgm:t>
        <a:bodyPr/>
        <a:lstStyle/>
        <a:p>
          <a:endParaRPr lang="en-US"/>
        </a:p>
      </dgm:t>
    </dgm:pt>
    <dgm:pt modelId="{EF715DBB-CA8A-480D-B17D-13A598892DB7}">
      <dgm:prSet custT="1"/>
      <dgm:spPr>
        <a:solidFill>
          <a:srgbClr val="DB8527"/>
        </a:solidFill>
      </dgm:spPr>
      <dgm:t>
        <a:bodyPr/>
        <a:lstStyle/>
        <a:p>
          <a:r>
            <a:rPr lang="en-US" sz="2200"/>
            <a:t>Rigid, inflexible</a:t>
          </a:r>
        </a:p>
      </dgm:t>
    </dgm:pt>
    <dgm:pt modelId="{FE918EF5-78DE-44D0-B651-C043B67E3F11}" type="parTrans" cxnId="{8CE0F24C-F9CA-440B-AAA2-4F9D40EA2557}">
      <dgm:prSet/>
      <dgm:spPr/>
      <dgm:t>
        <a:bodyPr/>
        <a:lstStyle/>
        <a:p>
          <a:endParaRPr lang="en-US"/>
        </a:p>
      </dgm:t>
    </dgm:pt>
    <dgm:pt modelId="{51912271-B48B-4A27-9706-02DBC5291D43}" type="sibTrans" cxnId="{8CE0F24C-F9CA-440B-AAA2-4F9D40EA2557}">
      <dgm:prSet/>
      <dgm:spPr/>
      <dgm:t>
        <a:bodyPr/>
        <a:lstStyle/>
        <a:p>
          <a:endParaRPr lang="en-US"/>
        </a:p>
      </dgm:t>
    </dgm:pt>
    <dgm:pt modelId="{7643396C-3844-42DD-BB5A-CB14CBEF72EA}">
      <dgm:prSet custT="1"/>
      <dgm:spPr>
        <a:solidFill>
          <a:srgbClr val="DB8527"/>
        </a:solidFill>
      </dgm:spPr>
      <dgm:t>
        <a:bodyPr/>
        <a:lstStyle/>
        <a:p>
          <a:r>
            <a:rPr lang="en-US" sz="2200" dirty="0"/>
            <a:t>Leads to power-over dynamics</a:t>
          </a:r>
        </a:p>
      </dgm:t>
    </dgm:pt>
    <dgm:pt modelId="{F0AB77FD-8E79-48B8-8B2E-43FF333D8B27}" type="parTrans" cxnId="{948ADDB4-15AE-4193-9119-D3199FD87995}">
      <dgm:prSet/>
      <dgm:spPr/>
      <dgm:t>
        <a:bodyPr/>
        <a:lstStyle/>
        <a:p>
          <a:endParaRPr lang="en-US"/>
        </a:p>
      </dgm:t>
    </dgm:pt>
    <dgm:pt modelId="{1E333943-2B6B-4BD2-8D3F-17BD004FCA19}" type="sibTrans" cxnId="{948ADDB4-15AE-4193-9119-D3199FD87995}">
      <dgm:prSet/>
      <dgm:spPr/>
      <dgm:t>
        <a:bodyPr/>
        <a:lstStyle/>
        <a:p>
          <a:endParaRPr lang="en-US"/>
        </a:p>
      </dgm:t>
    </dgm:pt>
    <dgm:pt modelId="{CA26A09A-A9B0-489A-8B42-EF45BDBF2AC9}" type="pres">
      <dgm:prSet presAssocID="{4322FD00-6873-4C78-9184-C994BE3E4821}" presName="matrix" presStyleCnt="0">
        <dgm:presLayoutVars>
          <dgm:chMax val="1"/>
          <dgm:dir/>
          <dgm:resizeHandles val="exact"/>
        </dgm:presLayoutVars>
      </dgm:prSet>
      <dgm:spPr/>
    </dgm:pt>
    <dgm:pt modelId="{98EBC7A5-9312-4AB3-A1B1-6AD20213E72E}" type="pres">
      <dgm:prSet presAssocID="{4322FD00-6873-4C78-9184-C994BE3E4821}" presName="diamond" presStyleLbl="bgShp" presStyleIdx="0" presStyleCnt="1"/>
      <dgm:spPr>
        <a:solidFill>
          <a:srgbClr val="EAB679"/>
        </a:solidFill>
      </dgm:spPr>
    </dgm:pt>
    <dgm:pt modelId="{7C13D074-58CE-4823-B56A-209E30D05CCB}" type="pres">
      <dgm:prSet presAssocID="{4322FD00-6873-4C78-9184-C994BE3E4821}" presName="quad1" presStyleLbl="node1" presStyleIdx="0" presStyleCnt="4">
        <dgm:presLayoutVars>
          <dgm:chMax val="0"/>
          <dgm:chPref val="0"/>
          <dgm:bulletEnabled val="1"/>
        </dgm:presLayoutVars>
      </dgm:prSet>
      <dgm:spPr/>
    </dgm:pt>
    <dgm:pt modelId="{DE627016-8EE2-4235-A3E8-0324E0321D9F}" type="pres">
      <dgm:prSet presAssocID="{4322FD00-6873-4C78-9184-C994BE3E4821}" presName="quad2" presStyleLbl="node1" presStyleIdx="1" presStyleCnt="4">
        <dgm:presLayoutVars>
          <dgm:chMax val="0"/>
          <dgm:chPref val="0"/>
          <dgm:bulletEnabled val="1"/>
        </dgm:presLayoutVars>
      </dgm:prSet>
      <dgm:spPr/>
    </dgm:pt>
    <dgm:pt modelId="{1542A7C4-B93B-42CB-9F5F-AEE1421E6BDC}" type="pres">
      <dgm:prSet presAssocID="{4322FD00-6873-4C78-9184-C994BE3E4821}" presName="quad3" presStyleLbl="node1" presStyleIdx="2" presStyleCnt="4">
        <dgm:presLayoutVars>
          <dgm:chMax val="0"/>
          <dgm:chPref val="0"/>
          <dgm:bulletEnabled val="1"/>
        </dgm:presLayoutVars>
      </dgm:prSet>
      <dgm:spPr/>
    </dgm:pt>
    <dgm:pt modelId="{11D552A0-C5B8-46AC-9364-BF8C4559E29E}" type="pres">
      <dgm:prSet presAssocID="{4322FD00-6873-4C78-9184-C994BE3E4821}" presName="quad4" presStyleLbl="node1" presStyleIdx="3" presStyleCnt="4">
        <dgm:presLayoutVars>
          <dgm:chMax val="0"/>
          <dgm:chPref val="0"/>
          <dgm:bulletEnabled val="1"/>
        </dgm:presLayoutVars>
      </dgm:prSet>
      <dgm:spPr/>
    </dgm:pt>
  </dgm:ptLst>
  <dgm:cxnLst>
    <dgm:cxn modelId="{B087C110-40DA-45EF-B5DA-D5A63E151256}" type="presOf" srcId="{7721CAFB-1F88-40BD-A08C-989CC6A3292C}" destId="{7C13D074-58CE-4823-B56A-209E30D05CCB}" srcOrd="0" destOrd="0" presId="urn:microsoft.com/office/officeart/2005/8/layout/matrix3"/>
    <dgm:cxn modelId="{FAED0718-BE1C-4034-827C-67ADE208CB8A}" srcId="{4322FD00-6873-4C78-9184-C994BE3E4821}" destId="{7721CAFB-1F88-40BD-A08C-989CC6A3292C}" srcOrd="0" destOrd="0" parTransId="{CC449154-77A5-4C85-B5A7-D521F19E228B}" sibTransId="{4AB93FA9-EDC7-452B-9C34-DF330957C3B4}"/>
    <dgm:cxn modelId="{8CE0F24C-F9CA-440B-AAA2-4F9D40EA2557}" srcId="{4322FD00-6873-4C78-9184-C994BE3E4821}" destId="{EF715DBB-CA8A-480D-B17D-13A598892DB7}" srcOrd="2" destOrd="0" parTransId="{FE918EF5-78DE-44D0-B651-C043B67E3F11}" sibTransId="{51912271-B48B-4A27-9706-02DBC5291D43}"/>
    <dgm:cxn modelId="{4206027B-4877-4815-9D94-C8ADC0709E2D}" type="presOf" srcId="{4322FD00-6873-4C78-9184-C994BE3E4821}" destId="{CA26A09A-A9B0-489A-8B42-EF45BDBF2AC9}" srcOrd="0" destOrd="0" presId="urn:microsoft.com/office/officeart/2005/8/layout/matrix3"/>
    <dgm:cxn modelId="{BACC5A7D-221F-4CE7-AD51-9A7C915A6CA9}" type="presOf" srcId="{7643396C-3844-42DD-BB5A-CB14CBEF72EA}" destId="{11D552A0-C5B8-46AC-9364-BF8C4559E29E}" srcOrd="0" destOrd="0" presId="urn:microsoft.com/office/officeart/2005/8/layout/matrix3"/>
    <dgm:cxn modelId="{948ADDB4-15AE-4193-9119-D3199FD87995}" srcId="{4322FD00-6873-4C78-9184-C994BE3E4821}" destId="{7643396C-3844-42DD-BB5A-CB14CBEF72EA}" srcOrd="3" destOrd="0" parTransId="{F0AB77FD-8E79-48B8-8B2E-43FF333D8B27}" sibTransId="{1E333943-2B6B-4BD2-8D3F-17BD004FCA19}"/>
    <dgm:cxn modelId="{A9EECAB7-D698-4426-93F0-D4CFB66F1D3D}" srcId="{4322FD00-6873-4C78-9184-C994BE3E4821}" destId="{AC0F966F-497B-4B82-B6C7-9CC84BC1520A}" srcOrd="1" destOrd="0" parTransId="{A05DC866-32C3-43BC-A81F-D1B947EE102B}" sibTransId="{BBC0A88B-3C98-4D36-88E4-3D653ACEB260}"/>
    <dgm:cxn modelId="{54CFF1E2-BCDF-4513-959F-B1499E0204F3}" type="presOf" srcId="{AC0F966F-497B-4B82-B6C7-9CC84BC1520A}" destId="{DE627016-8EE2-4235-A3E8-0324E0321D9F}" srcOrd="0" destOrd="0" presId="urn:microsoft.com/office/officeart/2005/8/layout/matrix3"/>
    <dgm:cxn modelId="{087622F5-9175-431C-AA16-A0D733A5B0D0}" type="presOf" srcId="{EF715DBB-CA8A-480D-B17D-13A598892DB7}" destId="{1542A7C4-B93B-42CB-9F5F-AEE1421E6BDC}" srcOrd="0" destOrd="0" presId="urn:microsoft.com/office/officeart/2005/8/layout/matrix3"/>
    <dgm:cxn modelId="{517632B5-CE8E-4367-AA41-FC7B3540DB66}" type="presParOf" srcId="{CA26A09A-A9B0-489A-8B42-EF45BDBF2AC9}" destId="{98EBC7A5-9312-4AB3-A1B1-6AD20213E72E}" srcOrd="0" destOrd="0" presId="urn:microsoft.com/office/officeart/2005/8/layout/matrix3"/>
    <dgm:cxn modelId="{B6DA4A00-B93C-4666-B576-A570D8787A0C}" type="presParOf" srcId="{CA26A09A-A9B0-489A-8B42-EF45BDBF2AC9}" destId="{7C13D074-58CE-4823-B56A-209E30D05CCB}" srcOrd="1" destOrd="0" presId="urn:microsoft.com/office/officeart/2005/8/layout/matrix3"/>
    <dgm:cxn modelId="{957E40CC-0EE5-4D98-93FB-889821A6CF02}" type="presParOf" srcId="{CA26A09A-A9B0-489A-8B42-EF45BDBF2AC9}" destId="{DE627016-8EE2-4235-A3E8-0324E0321D9F}" srcOrd="2" destOrd="0" presId="urn:microsoft.com/office/officeart/2005/8/layout/matrix3"/>
    <dgm:cxn modelId="{7F0D834B-99C4-4B3A-BA4E-9FED4933D717}" type="presParOf" srcId="{CA26A09A-A9B0-489A-8B42-EF45BDBF2AC9}" destId="{1542A7C4-B93B-42CB-9F5F-AEE1421E6BDC}" srcOrd="3" destOrd="0" presId="urn:microsoft.com/office/officeart/2005/8/layout/matrix3"/>
    <dgm:cxn modelId="{069B9387-B58B-4FAC-A5B3-6A81B11D81E8}" type="presParOf" srcId="{CA26A09A-A9B0-489A-8B42-EF45BDBF2AC9}" destId="{11D552A0-C5B8-46AC-9364-BF8C4559E29E}"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22FD00-6873-4C78-9184-C994BE3E4821}" type="doc">
      <dgm:prSet loTypeId="urn:microsoft.com/office/officeart/2005/8/layout/matrix3" loCatId="matrix" qsTypeId="urn:microsoft.com/office/officeart/2005/8/quickstyle/simple1" qsCatId="simple" csTypeId="urn:microsoft.com/office/officeart/2005/8/colors/accent2_2" csCatId="accent2" phldr="1"/>
      <dgm:spPr/>
      <dgm:t>
        <a:bodyPr/>
        <a:lstStyle/>
        <a:p>
          <a:endParaRPr lang="en-US"/>
        </a:p>
      </dgm:t>
    </dgm:pt>
    <dgm:pt modelId="{7721CAFB-1F88-40BD-A08C-989CC6A3292C}">
      <dgm:prSet custT="1"/>
      <dgm:spPr>
        <a:solidFill>
          <a:srgbClr val="DB8527"/>
        </a:solidFill>
      </dgm:spPr>
      <dgm:t>
        <a:bodyPr/>
        <a:lstStyle/>
        <a:p>
          <a:pPr algn="ctr">
            <a:lnSpc>
              <a:spcPct val="90000"/>
            </a:lnSpc>
          </a:pPr>
          <a:r>
            <a:rPr lang="en-US" sz="2100" dirty="0">
              <a:latin typeface="+mn-lt"/>
              <a:cs typeface="Calibri"/>
            </a:rPr>
            <a:t>Based in desire to empower people to get needs met</a:t>
          </a:r>
        </a:p>
      </dgm:t>
    </dgm:pt>
    <dgm:pt modelId="{CC449154-77A5-4C85-B5A7-D521F19E228B}" type="parTrans" cxnId="{FAED0718-BE1C-4034-827C-67ADE208CB8A}">
      <dgm:prSet/>
      <dgm:spPr/>
      <dgm:t>
        <a:bodyPr/>
        <a:lstStyle/>
        <a:p>
          <a:endParaRPr lang="en-US"/>
        </a:p>
      </dgm:t>
    </dgm:pt>
    <dgm:pt modelId="{4AB93FA9-EDC7-452B-9C34-DF330957C3B4}" type="sibTrans" cxnId="{FAED0718-BE1C-4034-827C-67ADE208CB8A}">
      <dgm:prSet/>
      <dgm:spPr/>
      <dgm:t>
        <a:bodyPr/>
        <a:lstStyle/>
        <a:p>
          <a:endParaRPr lang="en-US"/>
        </a:p>
      </dgm:t>
    </dgm:pt>
    <dgm:pt modelId="{AC0F966F-497B-4B82-B6C7-9CC84BC1520A}">
      <dgm:prSet custT="1"/>
      <dgm:spPr>
        <a:solidFill>
          <a:srgbClr val="DB8527"/>
        </a:solidFill>
      </dgm:spPr>
      <dgm:t>
        <a:bodyPr/>
        <a:lstStyle/>
        <a:p>
          <a:pPr algn="ctr">
            <a:lnSpc>
              <a:spcPct val="90000"/>
            </a:lnSpc>
          </a:pPr>
          <a:r>
            <a:rPr lang="en-US" sz="2100" dirty="0">
              <a:latin typeface="+mn-lt"/>
              <a:cs typeface="Calibri"/>
            </a:rPr>
            <a:t>Uses relationships, co-regulation,  transparency to seek solutions</a:t>
          </a:r>
        </a:p>
      </dgm:t>
    </dgm:pt>
    <dgm:pt modelId="{A05DC866-32C3-43BC-A81F-D1B947EE102B}" type="parTrans" cxnId="{A9EECAB7-D698-4426-93F0-D4CFB66F1D3D}">
      <dgm:prSet/>
      <dgm:spPr/>
      <dgm:t>
        <a:bodyPr/>
        <a:lstStyle/>
        <a:p>
          <a:endParaRPr lang="en-US"/>
        </a:p>
      </dgm:t>
    </dgm:pt>
    <dgm:pt modelId="{BBC0A88B-3C98-4D36-88E4-3D653ACEB260}" type="sibTrans" cxnId="{A9EECAB7-D698-4426-93F0-D4CFB66F1D3D}">
      <dgm:prSet/>
      <dgm:spPr/>
      <dgm:t>
        <a:bodyPr/>
        <a:lstStyle/>
        <a:p>
          <a:endParaRPr lang="en-US"/>
        </a:p>
      </dgm:t>
    </dgm:pt>
    <dgm:pt modelId="{EF715DBB-CA8A-480D-B17D-13A598892DB7}">
      <dgm:prSet custT="1"/>
      <dgm:spPr>
        <a:solidFill>
          <a:srgbClr val="DB8527"/>
        </a:solidFill>
      </dgm:spPr>
      <dgm:t>
        <a:bodyPr/>
        <a:lstStyle/>
        <a:p>
          <a:pPr algn="ctr">
            <a:lnSpc>
              <a:spcPct val="90000"/>
            </a:lnSpc>
          </a:pPr>
          <a:r>
            <a:rPr lang="en-US" sz="2100" dirty="0">
              <a:latin typeface="+mn-lt"/>
              <a:cs typeface="Calibri"/>
            </a:rPr>
            <a:t>Flexible, adaptable</a:t>
          </a:r>
        </a:p>
      </dgm:t>
    </dgm:pt>
    <dgm:pt modelId="{FE918EF5-78DE-44D0-B651-C043B67E3F11}" type="parTrans" cxnId="{8CE0F24C-F9CA-440B-AAA2-4F9D40EA2557}">
      <dgm:prSet/>
      <dgm:spPr/>
      <dgm:t>
        <a:bodyPr/>
        <a:lstStyle/>
        <a:p>
          <a:endParaRPr lang="en-US"/>
        </a:p>
      </dgm:t>
    </dgm:pt>
    <dgm:pt modelId="{51912271-B48B-4A27-9706-02DBC5291D43}" type="sibTrans" cxnId="{8CE0F24C-F9CA-440B-AAA2-4F9D40EA2557}">
      <dgm:prSet/>
      <dgm:spPr/>
      <dgm:t>
        <a:bodyPr/>
        <a:lstStyle/>
        <a:p>
          <a:endParaRPr lang="en-US"/>
        </a:p>
      </dgm:t>
    </dgm:pt>
    <dgm:pt modelId="{7643396C-3844-42DD-BB5A-CB14CBEF72EA}">
      <dgm:prSet custT="1"/>
      <dgm:spPr>
        <a:solidFill>
          <a:srgbClr val="DB8527"/>
        </a:solidFill>
      </dgm:spPr>
      <dgm:t>
        <a:bodyPr/>
        <a:lstStyle/>
        <a:p>
          <a:pPr algn="ctr">
            <a:lnSpc>
              <a:spcPct val="90000"/>
            </a:lnSpc>
          </a:pPr>
          <a:r>
            <a:rPr lang="en-US" sz="2100" dirty="0">
              <a:latin typeface="+mn-lt"/>
              <a:cs typeface="Calibri"/>
            </a:rPr>
            <a:t>Leads to power-with dynamics</a:t>
          </a:r>
        </a:p>
      </dgm:t>
    </dgm:pt>
    <dgm:pt modelId="{F0AB77FD-8E79-48B8-8B2E-43FF333D8B27}" type="parTrans" cxnId="{948ADDB4-15AE-4193-9119-D3199FD87995}">
      <dgm:prSet/>
      <dgm:spPr/>
      <dgm:t>
        <a:bodyPr/>
        <a:lstStyle/>
        <a:p>
          <a:endParaRPr lang="en-US"/>
        </a:p>
      </dgm:t>
    </dgm:pt>
    <dgm:pt modelId="{1E333943-2B6B-4BD2-8D3F-17BD004FCA19}" type="sibTrans" cxnId="{948ADDB4-15AE-4193-9119-D3199FD87995}">
      <dgm:prSet/>
      <dgm:spPr/>
      <dgm:t>
        <a:bodyPr/>
        <a:lstStyle/>
        <a:p>
          <a:endParaRPr lang="en-US"/>
        </a:p>
      </dgm:t>
    </dgm:pt>
    <dgm:pt modelId="{CA26A09A-A9B0-489A-8B42-EF45BDBF2AC9}" type="pres">
      <dgm:prSet presAssocID="{4322FD00-6873-4C78-9184-C994BE3E4821}" presName="matrix" presStyleCnt="0">
        <dgm:presLayoutVars>
          <dgm:chMax val="1"/>
          <dgm:dir/>
          <dgm:resizeHandles val="exact"/>
        </dgm:presLayoutVars>
      </dgm:prSet>
      <dgm:spPr/>
    </dgm:pt>
    <dgm:pt modelId="{98EBC7A5-9312-4AB3-A1B1-6AD20213E72E}" type="pres">
      <dgm:prSet presAssocID="{4322FD00-6873-4C78-9184-C994BE3E4821}" presName="diamond" presStyleLbl="bgShp" presStyleIdx="0" presStyleCnt="1"/>
      <dgm:spPr>
        <a:solidFill>
          <a:srgbClr val="EAB679"/>
        </a:solidFill>
      </dgm:spPr>
    </dgm:pt>
    <dgm:pt modelId="{7C13D074-58CE-4823-B56A-209E30D05CCB}" type="pres">
      <dgm:prSet presAssocID="{4322FD00-6873-4C78-9184-C994BE3E4821}" presName="quad1" presStyleLbl="node1" presStyleIdx="0" presStyleCnt="4" custLinFactNeighborY="-856">
        <dgm:presLayoutVars>
          <dgm:chMax val="0"/>
          <dgm:chPref val="0"/>
          <dgm:bulletEnabled val="1"/>
        </dgm:presLayoutVars>
      </dgm:prSet>
      <dgm:spPr/>
    </dgm:pt>
    <dgm:pt modelId="{DE627016-8EE2-4235-A3E8-0324E0321D9F}" type="pres">
      <dgm:prSet presAssocID="{4322FD00-6873-4C78-9184-C994BE3E4821}" presName="quad2" presStyleLbl="node1" presStyleIdx="1" presStyleCnt="4" custScaleX="106721">
        <dgm:presLayoutVars>
          <dgm:chMax val="0"/>
          <dgm:chPref val="0"/>
          <dgm:bulletEnabled val="1"/>
        </dgm:presLayoutVars>
      </dgm:prSet>
      <dgm:spPr/>
    </dgm:pt>
    <dgm:pt modelId="{1542A7C4-B93B-42CB-9F5F-AEE1421E6BDC}" type="pres">
      <dgm:prSet presAssocID="{4322FD00-6873-4C78-9184-C994BE3E4821}" presName="quad3" presStyleLbl="node1" presStyleIdx="2" presStyleCnt="4">
        <dgm:presLayoutVars>
          <dgm:chMax val="0"/>
          <dgm:chPref val="0"/>
          <dgm:bulletEnabled val="1"/>
        </dgm:presLayoutVars>
      </dgm:prSet>
      <dgm:spPr/>
    </dgm:pt>
    <dgm:pt modelId="{11D552A0-C5B8-46AC-9364-BF8C4559E29E}" type="pres">
      <dgm:prSet presAssocID="{4322FD00-6873-4C78-9184-C994BE3E4821}" presName="quad4" presStyleLbl="node1" presStyleIdx="3" presStyleCnt="4">
        <dgm:presLayoutVars>
          <dgm:chMax val="0"/>
          <dgm:chPref val="0"/>
          <dgm:bulletEnabled val="1"/>
        </dgm:presLayoutVars>
      </dgm:prSet>
      <dgm:spPr/>
    </dgm:pt>
  </dgm:ptLst>
  <dgm:cxnLst>
    <dgm:cxn modelId="{69BF670D-BF5F-4305-9CBE-A1F46BAF1928}" type="presOf" srcId="{AC0F966F-497B-4B82-B6C7-9CC84BC1520A}" destId="{DE627016-8EE2-4235-A3E8-0324E0321D9F}" srcOrd="0" destOrd="0" presId="urn:microsoft.com/office/officeart/2005/8/layout/matrix3"/>
    <dgm:cxn modelId="{FAED0718-BE1C-4034-827C-67ADE208CB8A}" srcId="{4322FD00-6873-4C78-9184-C994BE3E4821}" destId="{7721CAFB-1F88-40BD-A08C-989CC6A3292C}" srcOrd="0" destOrd="0" parTransId="{CC449154-77A5-4C85-B5A7-D521F19E228B}" sibTransId="{4AB93FA9-EDC7-452B-9C34-DF330957C3B4}"/>
    <dgm:cxn modelId="{C7379618-CD5C-49B3-B761-854419320438}" type="presOf" srcId="{7721CAFB-1F88-40BD-A08C-989CC6A3292C}" destId="{7C13D074-58CE-4823-B56A-209E30D05CCB}" srcOrd="0" destOrd="0" presId="urn:microsoft.com/office/officeart/2005/8/layout/matrix3"/>
    <dgm:cxn modelId="{F313E15B-8CD4-4FC4-BD7B-EDE8DC0CBDB3}" type="presOf" srcId="{EF715DBB-CA8A-480D-B17D-13A598892DB7}" destId="{1542A7C4-B93B-42CB-9F5F-AEE1421E6BDC}" srcOrd="0" destOrd="0" presId="urn:microsoft.com/office/officeart/2005/8/layout/matrix3"/>
    <dgm:cxn modelId="{8CE0F24C-F9CA-440B-AAA2-4F9D40EA2557}" srcId="{4322FD00-6873-4C78-9184-C994BE3E4821}" destId="{EF715DBB-CA8A-480D-B17D-13A598892DB7}" srcOrd="2" destOrd="0" parTransId="{FE918EF5-78DE-44D0-B651-C043B67E3F11}" sibTransId="{51912271-B48B-4A27-9706-02DBC5291D43}"/>
    <dgm:cxn modelId="{4206027B-4877-4815-9D94-C8ADC0709E2D}" type="presOf" srcId="{4322FD00-6873-4C78-9184-C994BE3E4821}" destId="{CA26A09A-A9B0-489A-8B42-EF45BDBF2AC9}" srcOrd="0" destOrd="0" presId="urn:microsoft.com/office/officeart/2005/8/layout/matrix3"/>
    <dgm:cxn modelId="{969675A3-5E6E-49EA-B898-023A11189F6E}" type="presOf" srcId="{7643396C-3844-42DD-BB5A-CB14CBEF72EA}" destId="{11D552A0-C5B8-46AC-9364-BF8C4559E29E}" srcOrd="0" destOrd="0" presId="urn:microsoft.com/office/officeart/2005/8/layout/matrix3"/>
    <dgm:cxn modelId="{948ADDB4-15AE-4193-9119-D3199FD87995}" srcId="{4322FD00-6873-4C78-9184-C994BE3E4821}" destId="{7643396C-3844-42DD-BB5A-CB14CBEF72EA}" srcOrd="3" destOrd="0" parTransId="{F0AB77FD-8E79-48B8-8B2E-43FF333D8B27}" sibTransId="{1E333943-2B6B-4BD2-8D3F-17BD004FCA19}"/>
    <dgm:cxn modelId="{A9EECAB7-D698-4426-93F0-D4CFB66F1D3D}" srcId="{4322FD00-6873-4C78-9184-C994BE3E4821}" destId="{AC0F966F-497B-4B82-B6C7-9CC84BC1520A}" srcOrd="1" destOrd="0" parTransId="{A05DC866-32C3-43BC-A81F-D1B947EE102B}" sibTransId="{BBC0A88B-3C98-4D36-88E4-3D653ACEB260}"/>
    <dgm:cxn modelId="{8AAD2B3A-431B-4CE2-B5C0-DCBC15EB3FC4}" type="presParOf" srcId="{CA26A09A-A9B0-489A-8B42-EF45BDBF2AC9}" destId="{98EBC7A5-9312-4AB3-A1B1-6AD20213E72E}" srcOrd="0" destOrd="0" presId="urn:microsoft.com/office/officeart/2005/8/layout/matrix3"/>
    <dgm:cxn modelId="{7DD43C5A-0543-49EF-A3B7-FF55BDA47000}" type="presParOf" srcId="{CA26A09A-A9B0-489A-8B42-EF45BDBF2AC9}" destId="{7C13D074-58CE-4823-B56A-209E30D05CCB}" srcOrd="1" destOrd="0" presId="urn:microsoft.com/office/officeart/2005/8/layout/matrix3"/>
    <dgm:cxn modelId="{37AA307F-1028-443C-882B-32D56802AF90}" type="presParOf" srcId="{CA26A09A-A9B0-489A-8B42-EF45BDBF2AC9}" destId="{DE627016-8EE2-4235-A3E8-0324E0321D9F}" srcOrd="2" destOrd="0" presId="urn:microsoft.com/office/officeart/2005/8/layout/matrix3"/>
    <dgm:cxn modelId="{F6FE86DE-BF94-4038-8A6E-3E5CF2147B3A}" type="presParOf" srcId="{CA26A09A-A9B0-489A-8B42-EF45BDBF2AC9}" destId="{1542A7C4-B93B-42CB-9F5F-AEE1421E6BDC}" srcOrd="3" destOrd="0" presId="urn:microsoft.com/office/officeart/2005/8/layout/matrix3"/>
    <dgm:cxn modelId="{4E7A532B-0690-4B87-915A-478BED0EEC7B}" type="presParOf" srcId="{CA26A09A-A9B0-489A-8B42-EF45BDBF2AC9}" destId="{11D552A0-C5B8-46AC-9364-BF8C4559E29E}" srcOrd="4" destOrd="0" presId="urn:microsoft.com/office/officeart/2005/8/layout/matrix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7FF952-E077-49DF-AAC9-28D7E2E6B68C}"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9016055C-9647-4F13-9A59-E6A29C572DF5}">
      <dgm:prSet custT="1"/>
      <dgm:spPr>
        <a:solidFill>
          <a:srgbClr val="DB8527"/>
        </a:solidFill>
      </dgm:spPr>
      <dgm:t>
        <a:bodyPr/>
        <a:lstStyle/>
        <a:p>
          <a:r>
            <a:rPr lang="en-US" sz="2200" dirty="0"/>
            <a:t>Based in desire to empower and get needs met</a:t>
          </a:r>
        </a:p>
      </dgm:t>
    </dgm:pt>
    <dgm:pt modelId="{E9AE2AC4-CB26-4E44-9B32-1A5BFB206D22}" type="parTrans" cxnId="{B66F4A4F-4FFC-43BB-8891-35B21A099203}">
      <dgm:prSet/>
      <dgm:spPr/>
      <dgm:t>
        <a:bodyPr/>
        <a:lstStyle/>
        <a:p>
          <a:endParaRPr lang="en-US"/>
        </a:p>
      </dgm:t>
    </dgm:pt>
    <dgm:pt modelId="{E2EFADA0-54C3-402D-A88A-CB526718C010}" type="sibTrans" cxnId="{B66F4A4F-4FFC-43BB-8891-35B21A099203}">
      <dgm:prSet/>
      <dgm:spPr/>
      <dgm:t>
        <a:bodyPr/>
        <a:lstStyle/>
        <a:p>
          <a:endParaRPr lang="en-US"/>
        </a:p>
      </dgm:t>
    </dgm:pt>
    <dgm:pt modelId="{22ACFB28-38E8-4150-85C2-09D3191AB84D}">
      <dgm:prSet custT="1"/>
      <dgm:spPr>
        <a:solidFill>
          <a:srgbClr val="DB8527"/>
        </a:solidFill>
      </dgm:spPr>
      <dgm:t>
        <a:bodyPr/>
        <a:lstStyle/>
        <a:p>
          <a:r>
            <a:rPr lang="en-US" sz="2200" dirty="0"/>
            <a:t>Uses relationships, co-regulation,  transparency to seek solutions</a:t>
          </a:r>
        </a:p>
      </dgm:t>
    </dgm:pt>
    <dgm:pt modelId="{E0591F53-FD20-4501-AF8A-CA23D50CAAE6}" type="parTrans" cxnId="{3642B98C-C1A8-4FE9-8331-531BBEAC91CC}">
      <dgm:prSet/>
      <dgm:spPr/>
      <dgm:t>
        <a:bodyPr/>
        <a:lstStyle/>
        <a:p>
          <a:endParaRPr lang="en-US"/>
        </a:p>
      </dgm:t>
    </dgm:pt>
    <dgm:pt modelId="{E39CD04F-0DCC-40B7-825E-38B4C581F032}" type="sibTrans" cxnId="{3642B98C-C1A8-4FE9-8331-531BBEAC91CC}">
      <dgm:prSet/>
      <dgm:spPr/>
      <dgm:t>
        <a:bodyPr/>
        <a:lstStyle/>
        <a:p>
          <a:endParaRPr lang="en-US"/>
        </a:p>
      </dgm:t>
    </dgm:pt>
    <dgm:pt modelId="{9A4A9634-F6D0-4875-A90B-6B247D16B54E}">
      <dgm:prSet custT="1"/>
      <dgm:spPr>
        <a:solidFill>
          <a:srgbClr val="DB8527"/>
        </a:solidFill>
      </dgm:spPr>
      <dgm:t>
        <a:bodyPr/>
        <a:lstStyle/>
        <a:p>
          <a:r>
            <a:rPr lang="en-US" sz="2200" dirty="0"/>
            <a:t>Flexible, adaptable</a:t>
          </a:r>
        </a:p>
      </dgm:t>
    </dgm:pt>
    <dgm:pt modelId="{8BD7E69B-C575-4623-BA8D-C0C9CEDAB799}" type="parTrans" cxnId="{455A6714-A781-4154-A930-E4955B87B67D}">
      <dgm:prSet/>
      <dgm:spPr/>
      <dgm:t>
        <a:bodyPr/>
        <a:lstStyle/>
        <a:p>
          <a:endParaRPr lang="en-US"/>
        </a:p>
      </dgm:t>
    </dgm:pt>
    <dgm:pt modelId="{DE920C06-C85D-4836-BA1B-314D32E7E0D9}" type="sibTrans" cxnId="{455A6714-A781-4154-A930-E4955B87B67D}">
      <dgm:prSet/>
      <dgm:spPr/>
      <dgm:t>
        <a:bodyPr/>
        <a:lstStyle/>
        <a:p>
          <a:endParaRPr lang="en-US"/>
        </a:p>
      </dgm:t>
    </dgm:pt>
    <dgm:pt modelId="{DB7DD4E1-20B0-4DF9-83DF-305855FCD726}">
      <dgm:prSet custT="1"/>
      <dgm:spPr>
        <a:solidFill>
          <a:srgbClr val="DB8527"/>
        </a:solidFill>
      </dgm:spPr>
      <dgm:t>
        <a:bodyPr/>
        <a:lstStyle/>
        <a:p>
          <a:r>
            <a:rPr lang="en-US" sz="2200" dirty="0"/>
            <a:t>Leads to power-with dynamics</a:t>
          </a:r>
        </a:p>
      </dgm:t>
    </dgm:pt>
    <dgm:pt modelId="{1D80879C-44F2-4EC1-B5BA-F86EA3A893F9}" type="parTrans" cxnId="{8197A8C3-B68C-4174-88A8-C34B958304C9}">
      <dgm:prSet/>
      <dgm:spPr/>
      <dgm:t>
        <a:bodyPr/>
        <a:lstStyle/>
        <a:p>
          <a:endParaRPr lang="en-US"/>
        </a:p>
      </dgm:t>
    </dgm:pt>
    <dgm:pt modelId="{F9E33E72-343C-4F41-9603-E371AD57EC05}" type="sibTrans" cxnId="{8197A8C3-B68C-4174-88A8-C34B958304C9}">
      <dgm:prSet/>
      <dgm:spPr/>
      <dgm:t>
        <a:bodyPr/>
        <a:lstStyle/>
        <a:p>
          <a:endParaRPr lang="en-US"/>
        </a:p>
      </dgm:t>
    </dgm:pt>
    <dgm:pt modelId="{436679F1-93DF-48BC-A4EF-72213B9FA662}" type="pres">
      <dgm:prSet presAssocID="{A67FF952-E077-49DF-AAC9-28D7E2E6B68C}" presName="matrix" presStyleCnt="0">
        <dgm:presLayoutVars>
          <dgm:chMax val="1"/>
          <dgm:dir/>
          <dgm:resizeHandles val="exact"/>
        </dgm:presLayoutVars>
      </dgm:prSet>
      <dgm:spPr/>
    </dgm:pt>
    <dgm:pt modelId="{3BAF6747-4E88-46CD-AFBD-A5FA50BE1888}" type="pres">
      <dgm:prSet presAssocID="{A67FF952-E077-49DF-AAC9-28D7E2E6B68C}" presName="diamond" presStyleLbl="bgShp" presStyleIdx="0" presStyleCnt="1"/>
      <dgm:spPr>
        <a:solidFill>
          <a:srgbClr val="EAB679"/>
        </a:solidFill>
      </dgm:spPr>
    </dgm:pt>
    <dgm:pt modelId="{A3D2CE05-C59F-40D8-B009-A2E6F9BF1F97}" type="pres">
      <dgm:prSet presAssocID="{A67FF952-E077-49DF-AAC9-28D7E2E6B68C}" presName="quad1" presStyleLbl="node1" presStyleIdx="0" presStyleCnt="4">
        <dgm:presLayoutVars>
          <dgm:chMax val="0"/>
          <dgm:chPref val="0"/>
          <dgm:bulletEnabled val="1"/>
        </dgm:presLayoutVars>
      </dgm:prSet>
      <dgm:spPr/>
    </dgm:pt>
    <dgm:pt modelId="{72BEDE03-5C44-42ED-8C0C-5263956C6B20}" type="pres">
      <dgm:prSet presAssocID="{A67FF952-E077-49DF-AAC9-28D7E2E6B68C}" presName="quad2" presStyleLbl="node1" presStyleIdx="1" presStyleCnt="4">
        <dgm:presLayoutVars>
          <dgm:chMax val="0"/>
          <dgm:chPref val="0"/>
          <dgm:bulletEnabled val="1"/>
        </dgm:presLayoutVars>
      </dgm:prSet>
      <dgm:spPr/>
    </dgm:pt>
    <dgm:pt modelId="{5975BD7D-413F-4FA1-8DD1-E30465522DD5}" type="pres">
      <dgm:prSet presAssocID="{A67FF952-E077-49DF-AAC9-28D7E2E6B68C}" presName="quad3" presStyleLbl="node1" presStyleIdx="2" presStyleCnt="4">
        <dgm:presLayoutVars>
          <dgm:chMax val="0"/>
          <dgm:chPref val="0"/>
          <dgm:bulletEnabled val="1"/>
        </dgm:presLayoutVars>
      </dgm:prSet>
      <dgm:spPr/>
    </dgm:pt>
    <dgm:pt modelId="{8AC1E795-ABC7-425D-9F4B-01974E65154D}" type="pres">
      <dgm:prSet presAssocID="{A67FF952-E077-49DF-AAC9-28D7E2E6B68C}" presName="quad4" presStyleLbl="node1" presStyleIdx="3" presStyleCnt="4">
        <dgm:presLayoutVars>
          <dgm:chMax val="0"/>
          <dgm:chPref val="0"/>
          <dgm:bulletEnabled val="1"/>
        </dgm:presLayoutVars>
      </dgm:prSet>
      <dgm:spPr/>
    </dgm:pt>
  </dgm:ptLst>
  <dgm:cxnLst>
    <dgm:cxn modelId="{455A6714-A781-4154-A930-E4955B87B67D}" srcId="{A67FF952-E077-49DF-AAC9-28D7E2E6B68C}" destId="{9A4A9634-F6D0-4875-A90B-6B247D16B54E}" srcOrd="2" destOrd="0" parTransId="{8BD7E69B-C575-4623-BA8D-C0C9CEDAB799}" sibTransId="{DE920C06-C85D-4836-BA1B-314D32E7E0D9}"/>
    <dgm:cxn modelId="{C05E441D-8C1D-4DF2-9A79-6BF2B69B5A12}" type="presOf" srcId="{A67FF952-E077-49DF-AAC9-28D7E2E6B68C}" destId="{436679F1-93DF-48BC-A4EF-72213B9FA662}" srcOrd="0" destOrd="0" presId="urn:microsoft.com/office/officeart/2005/8/layout/matrix3"/>
    <dgm:cxn modelId="{B66F4A4F-4FFC-43BB-8891-35B21A099203}" srcId="{A67FF952-E077-49DF-AAC9-28D7E2E6B68C}" destId="{9016055C-9647-4F13-9A59-E6A29C572DF5}" srcOrd="0" destOrd="0" parTransId="{E9AE2AC4-CB26-4E44-9B32-1A5BFB206D22}" sibTransId="{E2EFADA0-54C3-402D-A88A-CB526718C010}"/>
    <dgm:cxn modelId="{56CB8775-0E63-40F7-9CD7-C26366B90A77}" type="presOf" srcId="{9016055C-9647-4F13-9A59-E6A29C572DF5}" destId="{A3D2CE05-C59F-40D8-B009-A2E6F9BF1F97}" srcOrd="0" destOrd="0" presId="urn:microsoft.com/office/officeart/2005/8/layout/matrix3"/>
    <dgm:cxn modelId="{C289458B-1839-486A-8FAB-6D8CA4D16276}" type="presOf" srcId="{22ACFB28-38E8-4150-85C2-09D3191AB84D}" destId="{72BEDE03-5C44-42ED-8C0C-5263956C6B20}" srcOrd="0" destOrd="0" presId="urn:microsoft.com/office/officeart/2005/8/layout/matrix3"/>
    <dgm:cxn modelId="{3642B98C-C1A8-4FE9-8331-531BBEAC91CC}" srcId="{A67FF952-E077-49DF-AAC9-28D7E2E6B68C}" destId="{22ACFB28-38E8-4150-85C2-09D3191AB84D}" srcOrd="1" destOrd="0" parTransId="{E0591F53-FD20-4501-AF8A-CA23D50CAAE6}" sibTransId="{E39CD04F-0DCC-40B7-825E-38B4C581F032}"/>
    <dgm:cxn modelId="{144411A8-CDCE-4A9E-8C6C-24C6663FBD2C}" type="presOf" srcId="{DB7DD4E1-20B0-4DF9-83DF-305855FCD726}" destId="{8AC1E795-ABC7-425D-9F4B-01974E65154D}" srcOrd="0" destOrd="0" presId="urn:microsoft.com/office/officeart/2005/8/layout/matrix3"/>
    <dgm:cxn modelId="{C0A69CB4-24F5-46B4-A47D-E1E0E6E0CF71}" type="presOf" srcId="{9A4A9634-F6D0-4875-A90B-6B247D16B54E}" destId="{5975BD7D-413F-4FA1-8DD1-E30465522DD5}" srcOrd="0" destOrd="0" presId="urn:microsoft.com/office/officeart/2005/8/layout/matrix3"/>
    <dgm:cxn modelId="{8197A8C3-B68C-4174-88A8-C34B958304C9}" srcId="{A67FF952-E077-49DF-AAC9-28D7E2E6B68C}" destId="{DB7DD4E1-20B0-4DF9-83DF-305855FCD726}" srcOrd="3" destOrd="0" parTransId="{1D80879C-44F2-4EC1-B5BA-F86EA3A893F9}" sibTransId="{F9E33E72-343C-4F41-9603-E371AD57EC05}"/>
    <dgm:cxn modelId="{FA140F64-03B2-42C1-AE49-24D520486025}" type="presParOf" srcId="{436679F1-93DF-48BC-A4EF-72213B9FA662}" destId="{3BAF6747-4E88-46CD-AFBD-A5FA50BE1888}" srcOrd="0" destOrd="0" presId="urn:microsoft.com/office/officeart/2005/8/layout/matrix3"/>
    <dgm:cxn modelId="{88330C8E-E055-41C7-8A64-587F2A2D1903}" type="presParOf" srcId="{436679F1-93DF-48BC-A4EF-72213B9FA662}" destId="{A3D2CE05-C59F-40D8-B009-A2E6F9BF1F97}" srcOrd="1" destOrd="0" presId="urn:microsoft.com/office/officeart/2005/8/layout/matrix3"/>
    <dgm:cxn modelId="{0AA12053-2775-4B28-AB0D-66D1C0568B08}" type="presParOf" srcId="{436679F1-93DF-48BC-A4EF-72213B9FA662}" destId="{72BEDE03-5C44-42ED-8C0C-5263956C6B20}" srcOrd="2" destOrd="0" presId="urn:microsoft.com/office/officeart/2005/8/layout/matrix3"/>
    <dgm:cxn modelId="{1310C9C7-9AC9-47F0-A582-5B7584024788}" type="presParOf" srcId="{436679F1-93DF-48BC-A4EF-72213B9FA662}" destId="{5975BD7D-413F-4FA1-8DD1-E30465522DD5}" srcOrd="3" destOrd="0" presId="urn:microsoft.com/office/officeart/2005/8/layout/matrix3"/>
    <dgm:cxn modelId="{28FFC4C9-85F1-47B2-97B5-4BFAB4F62456}" type="presParOf" srcId="{436679F1-93DF-48BC-A4EF-72213B9FA662}" destId="{8AC1E795-ABC7-425D-9F4B-01974E65154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6157E1-7CB8-4860-AC06-61BC2B6E8292}"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0F719781-1600-41A0-8B58-E24E3D975E57}">
      <dgm:prSet phldr="0"/>
      <dgm:spPr/>
      <dgm:t>
        <a:bodyPr/>
        <a:lstStyle/>
        <a:p>
          <a:pPr rtl="0"/>
          <a:r>
            <a:rPr lang="en-US">
              <a:latin typeface="Calibri Light" panose="020F0302020204030204"/>
            </a:rPr>
            <a:t>When did you first notice the situation was escalating? What did you observe externally and internally?</a:t>
          </a:r>
          <a:endParaRPr lang="en-US"/>
        </a:p>
      </dgm:t>
    </dgm:pt>
    <dgm:pt modelId="{A7AA9C35-B0F9-4883-9375-8073646E9F24}" type="parTrans" cxnId="{2C970B9F-2C9E-4C54-AE6C-7A023E94229F}">
      <dgm:prSet/>
      <dgm:spPr/>
      <dgm:t>
        <a:bodyPr/>
        <a:lstStyle/>
        <a:p>
          <a:endParaRPr lang="en-US"/>
        </a:p>
      </dgm:t>
    </dgm:pt>
    <dgm:pt modelId="{9455E14C-3E17-4868-869B-BFE39D894828}" type="sibTrans" cxnId="{2C970B9F-2C9E-4C54-AE6C-7A023E94229F}">
      <dgm:prSet/>
      <dgm:spPr/>
      <dgm:t>
        <a:bodyPr/>
        <a:lstStyle/>
        <a:p>
          <a:endParaRPr lang="en-US"/>
        </a:p>
      </dgm:t>
    </dgm:pt>
    <dgm:pt modelId="{666AFB64-7031-4801-9A89-2E0005AF57CA}">
      <dgm:prSet phldr="0"/>
      <dgm:spPr/>
      <dgm:t>
        <a:bodyPr/>
        <a:lstStyle/>
        <a:p>
          <a:pPr rtl="0"/>
          <a:r>
            <a:rPr lang="en-US">
              <a:latin typeface="Calibri Light" panose="020F0302020204030204"/>
            </a:rPr>
            <a:t>What, if anything, was helpful? What did not feel helpful?</a:t>
          </a:r>
        </a:p>
      </dgm:t>
    </dgm:pt>
    <dgm:pt modelId="{F9B5F3B2-C7DC-480D-A376-20F3075BD31A}" type="parTrans" cxnId="{C5EB4FB6-7863-471F-AE0D-AB08EC9F7195}">
      <dgm:prSet/>
      <dgm:spPr/>
    </dgm:pt>
    <dgm:pt modelId="{CB601F88-05ED-49D5-B891-9C7EAF15A769}" type="sibTrans" cxnId="{C5EB4FB6-7863-471F-AE0D-AB08EC9F7195}">
      <dgm:prSet/>
      <dgm:spPr/>
    </dgm:pt>
    <dgm:pt modelId="{64CB0480-AD35-4B15-813F-0C87CDF97A6B}" type="pres">
      <dgm:prSet presAssocID="{956157E1-7CB8-4860-AC06-61BC2B6E8292}" presName="hierChild1" presStyleCnt="0">
        <dgm:presLayoutVars>
          <dgm:chPref val="1"/>
          <dgm:dir/>
          <dgm:animOne val="branch"/>
          <dgm:animLvl val="lvl"/>
          <dgm:resizeHandles/>
        </dgm:presLayoutVars>
      </dgm:prSet>
      <dgm:spPr/>
    </dgm:pt>
    <dgm:pt modelId="{02B6B461-436B-498B-8943-59DF53C4F852}" type="pres">
      <dgm:prSet presAssocID="{0F719781-1600-41A0-8B58-E24E3D975E57}" presName="hierRoot1" presStyleCnt="0"/>
      <dgm:spPr/>
    </dgm:pt>
    <dgm:pt modelId="{018B9838-A946-4543-AAFC-6B15A99E58B4}" type="pres">
      <dgm:prSet presAssocID="{0F719781-1600-41A0-8B58-E24E3D975E57}" presName="composite" presStyleCnt="0"/>
      <dgm:spPr/>
    </dgm:pt>
    <dgm:pt modelId="{695E9E05-D474-412D-BF62-05AEF5A861C7}" type="pres">
      <dgm:prSet presAssocID="{0F719781-1600-41A0-8B58-E24E3D975E57}" presName="background" presStyleLbl="node0" presStyleIdx="0" presStyleCnt="2"/>
      <dgm:spPr/>
    </dgm:pt>
    <dgm:pt modelId="{04DAE5EA-3FDE-4B99-B311-9758016B0115}" type="pres">
      <dgm:prSet presAssocID="{0F719781-1600-41A0-8B58-E24E3D975E57}" presName="text" presStyleLbl="fgAcc0" presStyleIdx="0" presStyleCnt="2">
        <dgm:presLayoutVars>
          <dgm:chPref val="3"/>
        </dgm:presLayoutVars>
      </dgm:prSet>
      <dgm:spPr/>
    </dgm:pt>
    <dgm:pt modelId="{4A6C118D-95AF-4BD8-83BB-3D9C73399FBE}" type="pres">
      <dgm:prSet presAssocID="{0F719781-1600-41A0-8B58-E24E3D975E57}" presName="hierChild2" presStyleCnt="0"/>
      <dgm:spPr/>
    </dgm:pt>
    <dgm:pt modelId="{F33D7A03-F9C8-46C8-8EAE-82747C9CA7E7}" type="pres">
      <dgm:prSet presAssocID="{666AFB64-7031-4801-9A89-2E0005AF57CA}" presName="hierRoot1" presStyleCnt="0"/>
      <dgm:spPr/>
    </dgm:pt>
    <dgm:pt modelId="{CF7B23FC-121F-4EDF-87DA-7DFBBD1A7AB8}" type="pres">
      <dgm:prSet presAssocID="{666AFB64-7031-4801-9A89-2E0005AF57CA}" presName="composite" presStyleCnt="0"/>
      <dgm:spPr/>
    </dgm:pt>
    <dgm:pt modelId="{10DC6206-1487-448A-B65D-7317E68F6323}" type="pres">
      <dgm:prSet presAssocID="{666AFB64-7031-4801-9A89-2E0005AF57CA}" presName="background" presStyleLbl="node0" presStyleIdx="1" presStyleCnt="2"/>
      <dgm:spPr/>
    </dgm:pt>
    <dgm:pt modelId="{53D1BC52-F662-472A-9F98-29A88FEA60F0}" type="pres">
      <dgm:prSet presAssocID="{666AFB64-7031-4801-9A89-2E0005AF57CA}" presName="text" presStyleLbl="fgAcc0" presStyleIdx="1" presStyleCnt="2">
        <dgm:presLayoutVars>
          <dgm:chPref val="3"/>
        </dgm:presLayoutVars>
      </dgm:prSet>
      <dgm:spPr/>
    </dgm:pt>
    <dgm:pt modelId="{13924DD2-EB43-4627-B8D3-B86D6997C747}" type="pres">
      <dgm:prSet presAssocID="{666AFB64-7031-4801-9A89-2E0005AF57CA}" presName="hierChild2" presStyleCnt="0"/>
      <dgm:spPr/>
    </dgm:pt>
  </dgm:ptLst>
  <dgm:cxnLst>
    <dgm:cxn modelId="{6C6A9F03-C7B6-4CE9-BAA2-ABE05E78A03D}" type="presOf" srcId="{666AFB64-7031-4801-9A89-2E0005AF57CA}" destId="{53D1BC52-F662-472A-9F98-29A88FEA60F0}" srcOrd="0" destOrd="0" presId="urn:microsoft.com/office/officeart/2005/8/layout/hierarchy1"/>
    <dgm:cxn modelId="{110CDB20-92E0-46C3-976D-D0BC2A53EE49}" type="presOf" srcId="{956157E1-7CB8-4860-AC06-61BC2B6E8292}" destId="{64CB0480-AD35-4B15-813F-0C87CDF97A6B}" srcOrd="0" destOrd="0" presId="urn:microsoft.com/office/officeart/2005/8/layout/hierarchy1"/>
    <dgm:cxn modelId="{16AF3B46-53B5-4EB7-9DAA-C59DA1B52D22}" type="presOf" srcId="{0F719781-1600-41A0-8B58-E24E3D975E57}" destId="{04DAE5EA-3FDE-4B99-B311-9758016B0115}" srcOrd="0" destOrd="0" presId="urn:microsoft.com/office/officeart/2005/8/layout/hierarchy1"/>
    <dgm:cxn modelId="{2C970B9F-2C9E-4C54-AE6C-7A023E94229F}" srcId="{956157E1-7CB8-4860-AC06-61BC2B6E8292}" destId="{0F719781-1600-41A0-8B58-E24E3D975E57}" srcOrd="0" destOrd="0" parTransId="{A7AA9C35-B0F9-4883-9375-8073646E9F24}" sibTransId="{9455E14C-3E17-4868-869B-BFE39D894828}"/>
    <dgm:cxn modelId="{C5EB4FB6-7863-471F-AE0D-AB08EC9F7195}" srcId="{956157E1-7CB8-4860-AC06-61BC2B6E8292}" destId="{666AFB64-7031-4801-9A89-2E0005AF57CA}" srcOrd="1" destOrd="0" parTransId="{F9B5F3B2-C7DC-480D-A376-20F3075BD31A}" sibTransId="{CB601F88-05ED-49D5-B891-9C7EAF15A769}"/>
    <dgm:cxn modelId="{C733D9DC-EB71-4534-AE3A-45846483F5AF}" type="presParOf" srcId="{64CB0480-AD35-4B15-813F-0C87CDF97A6B}" destId="{02B6B461-436B-498B-8943-59DF53C4F852}" srcOrd="0" destOrd="0" presId="urn:microsoft.com/office/officeart/2005/8/layout/hierarchy1"/>
    <dgm:cxn modelId="{05251D00-4CD6-42F1-B845-148F4801D5EF}" type="presParOf" srcId="{02B6B461-436B-498B-8943-59DF53C4F852}" destId="{018B9838-A946-4543-AAFC-6B15A99E58B4}" srcOrd="0" destOrd="0" presId="urn:microsoft.com/office/officeart/2005/8/layout/hierarchy1"/>
    <dgm:cxn modelId="{58A67916-8B60-47F2-B7F8-3B90F425D4D0}" type="presParOf" srcId="{018B9838-A946-4543-AAFC-6B15A99E58B4}" destId="{695E9E05-D474-412D-BF62-05AEF5A861C7}" srcOrd="0" destOrd="0" presId="urn:microsoft.com/office/officeart/2005/8/layout/hierarchy1"/>
    <dgm:cxn modelId="{755C5515-AA41-4FB9-BE60-B54170534FB0}" type="presParOf" srcId="{018B9838-A946-4543-AAFC-6B15A99E58B4}" destId="{04DAE5EA-3FDE-4B99-B311-9758016B0115}" srcOrd="1" destOrd="0" presId="urn:microsoft.com/office/officeart/2005/8/layout/hierarchy1"/>
    <dgm:cxn modelId="{667B9501-D19F-4983-80D6-ADA9452BE8E8}" type="presParOf" srcId="{02B6B461-436B-498B-8943-59DF53C4F852}" destId="{4A6C118D-95AF-4BD8-83BB-3D9C73399FBE}" srcOrd="1" destOrd="0" presId="urn:microsoft.com/office/officeart/2005/8/layout/hierarchy1"/>
    <dgm:cxn modelId="{AEF13638-2C27-4BE6-B6DE-63CBF22453CF}" type="presParOf" srcId="{64CB0480-AD35-4B15-813F-0C87CDF97A6B}" destId="{F33D7A03-F9C8-46C8-8EAE-82747C9CA7E7}" srcOrd="1" destOrd="0" presId="urn:microsoft.com/office/officeart/2005/8/layout/hierarchy1"/>
    <dgm:cxn modelId="{4B23616B-7B8B-43A7-98BF-9633A898AEEC}" type="presParOf" srcId="{F33D7A03-F9C8-46C8-8EAE-82747C9CA7E7}" destId="{CF7B23FC-121F-4EDF-87DA-7DFBBD1A7AB8}" srcOrd="0" destOrd="0" presId="urn:microsoft.com/office/officeart/2005/8/layout/hierarchy1"/>
    <dgm:cxn modelId="{688A7235-8181-4313-8A19-A69C1CABCD28}" type="presParOf" srcId="{CF7B23FC-121F-4EDF-87DA-7DFBBD1A7AB8}" destId="{10DC6206-1487-448A-B65D-7317E68F6323}" srcOrd="0" destOrd="0" presId="urn:microsoft.com/office/officeart/2005/8/layout/hierarchy1"/>
    <dgm:cxn modelId="{2CE020F7-DD4C-43AD-9D64-146E65699293}" type="presParOf" srcId="{CF7B23FC-121F-4EDF-87DA-7DFBBD1A7AB8}" destId="{53D1BC52-F662-472A-9F98-29A88FEA60F0}" srcOrd="1" destOrd="0" presId="urn:microsoft.com/office/officeart/2005/8/layout/hierarchy1"/>
    <dgm:cxn modelId="{DDD45721-B8DC-466E-821D-303182283ED1}" type="presParOf" srcId="{F33D7A03-F9C8-46C8-8EAE-82747C9CA7E7}" destId="{13924DD2-EB43-4627-B8D3-B86D6997C74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E92878-ADAC-416B-89FF-B553EA0EBC4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2FC86E9-AB40-47A9-8FF0-51554DA7ECD1}">
      <dgm:prSet custT="1"/>
      <dgm:spPr/>
      <dgm:t>
        <a:bodyPr/>
        <a:lstStyle/>
        <a:p>
          <a:r>
            <a:rPr lang="en-US" sz="3600" dirty="0"/>
            <a:t>Prevention</a:t>
          </a:r>
        </a:p>
      </dgm:t>
    </dgm:pt>
    <dgm:pt modelId="{8F5559B2-D4A9-4963-B342-5B595719220A}" type="parTrans" cxnId="{920827D6-9C05-4763-B6A4-348799B0960F}">
      <dgm:prSet/>
      <dgm:spPr/>
      <dgm:t>
        <a:bodyPr/>
        <a:lstStyle/>
        <a:p>
          <a:endParaRPr lang="en-US"/>
        </a:p>
      </dgm:t>
    </dgm:pt>
    <dgm:pt modelId="{D969D116-598E-49D0-BF19-66429D37DDE6}" type="sibTrans" cxnId="{920827D6-9C05-4763-B6A4-348799B0960F}">
      <dgm:prSet/>
      <dgm:spPr/>
      <dgm:t>
        <a:bodyPr/>
        <a:lstStyle/>
        <a:p>
          <a:endParaRPr lang="en-US"/>
        </a:p>
      </dgm:t>
    </dgm:pt>
    <dgm:pt modelId="{5E4B1F75-68B7-4BC8-99CD-089B88DDF863}">
      <dgm:prSet custT="1"/>
      <dgm:spPr/>
      <dgm:t>
        <a:bodyPr/>
        <a:lstStyle/>
        <a:p>
          <a:r>
            <a:rPr lang="en-US" sz="3600" dirty="0"/>
            <a:t>Response</a:t>
          </a:r>
        </a:p>
      </dgm:t>
    </dgm:pt>
    <dgm:pt modelId="{C05CB1C5-1BCC-4330-A4C9-F0646034F20E}" type="parTrans" cxnId="{FCAD607B-6343-40B7-8342-B19A6A53BAF0}">
      <dgm:prSet/>
      <dgm:spPr/>
      <dgm:t>
        <a:bodyPr/>
        <a:lstStyle/>
        <a:p>
          <a:endParaRPr lang="en-US"/>
        </a:p>
      </dgm:t>
    </dgm:pt>
    <dgm:pt modelId="{891EFE8F-77FE-442A-ACCC-B098C74BE006}" type="sibTrans" cxnId="{FCAD607B-6343-40B7-8342-B19A6A53BAF0}">
      <dgm:prSet/>
      <dgm:spPr/>
      <dgm:t>
        <a:bodyPr/>
        <a:lstStyle/>
        <a:p>
          <a:endParaRPr lang="en-US"/>
        </a:p>
      </dgm:t>
    </dgm:pt>
    <dgm:pt modelId="{C90F294F-1A9C-47B3-9C67-3F828AAD34E0}">
      <dgm:prSet custT="1"/>
      <dgm:spPr/>
      <dgm:t>
        <a:bodyPr/>
        <a:lstStyle/>
        <a:p>
          <a:r>
            <a:rPr lang="en-US" sz="3600" b="1" dirty="0">
              <a:latin typeface="Calibri Light" panose="020F0302020204030204"/>
            </a:rPr>
            <a:t>Aftercare</a:t>
          </a:r>
          <a:endParaRPr lang="en-US" sz="3600" dirty="0"/>
        </a:p>
      </dgm:t>
    </dgm:pt>
    <dgm:pt modelId="{AB5555A6-D770-4485-B1B8-339389B979EE}" type="parTrans" cxnId="{ACDBB9B0-65FA-4FEB-A6BA-7386A141AA10}">
      <dgm:prSet/>
      <dgm:spPr/>
      <dgm:t>
        <a:bodyPr/>
        <a:lstStyle/>
        <a:p>
          <a:endParaRPr lang="en-US"/>
        </a:p>
      </dgm:t>
    </dgm:pt>
    <dgm:pt modelId="{3833B8FF-8B9F-40B9-ABBC-0CCE1556000C}" type="sibTrans" cxnId="{ACDBB9B0-65FA-4FEB-A6BA-7386A141AA10}">
      <dgm:prSet/>
      <dgm:spPr/>
      <dgm:t>
        <a:bodyPr/>
        <a:lstStyle/>
        <a:p>
          <a:endParaRPr lang="en-US"/>
        </a:p>
      </dgm:t>
    </dgm:pt>
    <dgm:pt modelId="{62294B9A-7D9D-4DFD-BED3-8733F8360DDD}" type="pres">
      <dgm:prSet presAssocID="{0EE92878-ADAC-416B-89FF-B553EA0EBC42}" presName="root" presStyleCnt="0">
        <dgm:presLayoutVars>
          <dgm:dir/>
          <dgm:resizeHandles val="exact"/>
        </dgm:presLayoutVars>
      </dgm:prSet>
      <dgm:spPr/>
    </dgm:pt>
    <dgm:pt modelId="{03041B70-67EE-458F-AE64-CC14CE5C3DB8}" type="pres">
      <dgm:prSet presAssocID="{F2FC86E9-AB40-47A9-8FF0-51554DA7ECD1}" presName="compNode" presStyleCnt="0"/>
      <dgm:spPr/>
    </dgm:pt>
    <dgm:pt modelId="{400833FC-9A31-496C-9FE0-5D48CD055842}" type="pres">
      <dgm:prSet presAssocID="{F2FC86E9-AB40-47A9-8FF0-51554DA7ECD1}" presName="bgRect" presStyleLbl="bgShp" presStyleIdx="0" presStyleCnt="3"/>
      <dgm:spPr/>
    </dgm:pt>
    <dgm:pt modelId="{46497F38-7FB6-4F98-A2DB-FC4883709760}" type="pres">
      <dgm:prSet presAssocID="{F2FC86E9-AB40-47A9-8FF0-51554DA7ECD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F151916A-40AF-41C5-A55A-EAEDEB249C42}" type="pres">
      <dgm:prSet presAssocID="{F2FC86E9-AB40-47A9-8FF0-51554DA7ECD1}" presName="spaceRect" presStyleCnt="0"/>
      <dgm:spPr/>
    </dgm:pt>
    <dgm:pt modelId="{F60D0907-4985-4823-AE55-FF478FFB03EC}" type="pres">
      <dgm:prSet presAssocID="{F2FC86E9-AB40-47A9-8FF0-51554DA7ECD1}" presName="parTx" presStyleLbl="revTx" presStyleIdx="0" presStyleCnt="3">
        <dgm:presLayoutVars>
          <dgm:chMax val="0"/>
          <dgm:chPref val="0"/>
        </dgm:presLayoutVars>
      </dgm:prSet>
      <dgm:spPr/>
    </dgm:pt>
    <dgm:pt modelId="{4A0AC273-FD86-4314-A366-702DB6EBBFCF}" type="pres">
      <dgm:prSet presAssocID="{D969D116-598E-49D0-BF19-66429D37DDE6}" presName="sibTrans" presStyleCnt="0"/>
      <dgm:spPr/>
    </dgm:pt>
    <dgm:pt modelId="{871AF43A-3399-4DC9-B0B1-ECC237AEB701}" type="pres">
      <dgm:prSet presAssocID="{5E4B1F75-68B7-4BC8-99CD-089B88DDF863}" presName="compNode" presStyleCnt="0"/>
      <dgm:spPr/>
    </dgm:pt>
    <dgm:pt modelId="{3341D3C1-B010-4242-BC4F-FF04CFA76136}" type="pres">
      <dgm:prSet presAssocID="{5E4B1F75-68B7-4BC8-99CD-089B88DDF863}" presName="bgRect" presStyleLbl="bgShp" presStyleIdx="1" presStyleCnt="3"/>
      <dgm:spPr/>
    </dgm:pt>
    <dgm:pt modelId="{5A815B3B-77A0-483C-B73A-938225813B26}" type="pres">
      <dgm:prSet presAssocID="{5E4B1F75-68B7-4BC8-99CD-089B88DDF86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beat"/>
        </a:ext>
      </dgm:extLst>
    </dgm:pt>
    <dgm:pt modelId="{7D643058-8506-48D3-B205-2063BCFA8FB6}" type="pres">
      <dgm:prSet presAssocID="{5E4B1F75-68B7-4BC8-99CD-089B88DDF863}" presName="spaceRect" presStyleCnt="0"/>
      <dgm:spPr/>
    </dgm:pt>
    <dgm:pt modelId="{07F79631-87F6-490D-9789-4BDDF80C7152}" type="pres">
      <dgm:prSet presAssocID="{5E4B1F75-68B7-4BC8-99CD-089B88DDF863}" presName="parTx" presStyleLbl="revTx" presStyleIdx="1" presStyleCnt="3">
        <dgm:presLayoutVars>
          <dgm:chMax val="0"/>
          <dgm:chPref val="0"/>
        </dgm:presLayoutVars>
      </dgm:prSet>
      <dgm:spPr/>
    </dgm:pt>
    <dgm:pt modelId="{A139E480-7CEC-4D53-809D-72FEAA3119F8}" type="pres">
      <dgm:prSet presAssocID="{891EFE8F-77FE-442A-ACCC-B098C74BE006}" presName="sibTrans" presStyleCnt="0"/>
      <dgm:spPr/>
    </dgm:pt>
    <dgm:pt modelId="{22FA0309-D95E-4E23-907D-84C39BB0CB9F}" type="pres">
      <dgm:prSet presAssocID="{C90F294F-1A9C-47B3-9C67-3F828AAD34E0}" presName="compNode" presStyleCnt="0"/>
      <dgm:spPr/>
    </dgm:pt>
    <dgm:pt modelId="{BDC90BA1-CA1A-4EE8-A850-83940578F3B6}" type="pres">
      <dgm:prSet presAssocID="{C90F294F-1A9C-47B3-9C67-3F828AAD34E0}" presName="bgRect" presStyleLbl="bgShp" presStyleIdx="2" presStyleCnt="3"/>
      <dgm:spPr/>
    </dgm:pt>
    <dgm:pt modelId="{71359BA8-E314-4CCE-B0BD-18B5D17397F7}" type="pres">
      <dgm:prSet presAssocID="{C90F294F-1A9C-47B3-9C67-3F828AAD34E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ll center"/>
        </a:ext>
      </dgm:extLst>
    </dgm:pt>
    <dgm:pt modelId="{C6439769-026D-4A66-971F-493E8A4F968F}" type="pres">
      <dgm:prSet presAssocID="{C90F294F-1A9C-47B3-9C67-3F828AAD34E0}" presName="spaceRect" presStyleCnt="0"/>
      <dgm:spPr/>
    </dgm:pt>
    <dgm:pt modelId="{46004694-FFAD-4C7D-B9DA-9879A960C9FF}" type="pres">
      <dgm:prSet presAssocID="{C90F294F-1A9C-47B3-9C67-3F828AAD34E0}" presName="parTx" presStyleLbl="revTx" presStyleIdx="2" presStyleCnt="3">
        <dgm:presLayoutVars>
          <dgm:chMax val="0"/>
          <dgm:chPref val="0"/>
        </dgm:presLayoutVars>
      </dgm:prSet>
      <dgm:spPr/>
    </dgm:pt>
  </dgm:ptLst>
  <dgm:cxnLst>
    <dgm:cxn modelId="{087AF82E-38EB-4672-B964-506E046AB229}" type="presOf" srcId="{0EE92878-ADAC-416B-89FF-B553EA0EBC42}" destId="{62294B9A-7D9D-4DFD-BED3-8733F8360DDD}" srcOrd="0" destOrd="0" presId="urn:microsoft.com/office/officeart/2018/2/layout/IconVerticalSolidList"/>
    <dgm:cxn modelId="{33E33B48-D56A-4ABE-9863-7968D1A9E4F5}" type="presOf" srcId="{C90F294F-1A9C-47B3-9C67-3F828AAD34E0}" destId="{46004694-FFAD-4C7D-B9DA-9879A960C9FF}" srcOrd="0" destOrd="0" presId="urn:microsoft.com/office/officeart/2018/2/layout/IconVerticalSolidList"/>
    <dgm:cxn modelId="{E96D575A-18D2-4C1E-9E2C-4165328AC080}" type="presOf" srcId="{5E4B1F75-68B7-4BC8-99CD-089B88DDF863}" destId="{07F79631-87F6-490D-9789-4BDDF80C7152}" srcOrd="0" destOrd="0" presId="urn:microsoft.com/office/officeart/2018/2/layout/IconVerticalSolidList"/>
    <dgm:cxn modelId="{FCAD607B-6343-40B7-8342-B19A6A53BAF0}" srcId="{0EE92878-ADAC-416B-89FF-B553EA0EBC42}" destId="{5E4B1F75-68B7-4BC8-99CD-089B88DDF863}" srcOrd="1" destOrd="0" parTransId="{C05CB1C5-1BCC-4330-A4C9-F0646034F20E}" sibTransId="{891EFE8F-77FE-442A-ACCC-B098C74BE006}"/>
    <dgm:cxn modelId="{ACDBB9B0-65FA-4FEB-A6BA-7386A141AA10}" srcId="{0EE92878-ADAC-416B-89FF-B553EA0EBC42}" destId="{C90F294F-1A9C-47B3-9C67-3F828AAD34E0}" srcOrd="2" destOrd="0" parTransId="{AB5555A6-D770-4485-B1B8-339389B979EE}" sibTransId="{3833B8FF-8B9F-40B9-ABBC-0CCE1556000C}"/>
    <dgm:cxn modelId="{920827D6-9C05-4763-B6A4-348799B0960F}" srcId="{0EE92878-ADAC-416B-89FF-B553EA0EBC42}" destId="{F2FC86E9-AB40-47A9-8FF0-51554DA7ECD1}" srcOrd="0" destOrd="0" parTransId="{8F5559B2-D4A9-4963-B342-5B595719220A}" sibTransId="{D969D116-598E-49D0-BF19-66429D37DDE6}"/>
    <dgm:cxn modelId="{0F6A9BE5-14CC-4780-B4BD-9A72B617B565}" type="presOf" srcId="{F2FC86E9-AB40-47A9-8FF0-51554DA7ECD1}" destId="{F60D0907-4985-4823-AE55-FF478FFB03EC}" srcOrd="0" destOrd="0" presId="urn:microsoft.com/office/officeart/2018/2/layout/IconVerticalSolidList"/>
    <dgm:cxn modelId="{35BFD04E-D274-4810-96B9-C420722A870F}" type="presParOf" srcId="{62294B9A-7D9D-4DFD-BED3-8733F8360DDD}" destId="{03041B70-67EE-458F-AE64-CC14CE5C3DB8}" srcOrd="0" destOrd="0" presId="urn:microsoft.com/office/officeart/2018/2/layout/IconVerticalSolidList"/>
    <dgm:cxn modelId="{BD8F2725-21A1-4CE5-B459-0AE65F85DCC8}" type="presParOf" srcId="{03041B70-67EE-458F-AE64-CC14CE5C3DB8}" destId="{400833FC-9A31-496C-9FE0-5D48CD055842}" srcOrd="0" destOrd="0" presId="urn:microsoft.com/office/officeart/2018/2/layout/IconVerticalSolidList"/>
    <dgm:cxn modelId="{9B32814D-AF34-4540-8292-09C42B5BFE86}" type="presParOf" srcId="{03041B70-67EE-458F-AE64-CC14CE5C3DB8}" destId="{46497F38-7FB6-4F98-A2DB-FC4883709760}" srcOrd="1" destOrd="0" presId="urn:microsoft.com/office/officeart/2018/2/layout/IconVerticalSolidList"/>
    <dgm:cxn modelId="{00C4EB98-E6D1-44A4-AD2F-E5931F1A0C42}" type="presParOf" srcId="{03041B70-67EE-458F-AE64-CC14CE5C3DB8}" destId="{F151916A-40AF-41C5-A55A-EAEDEB249C42}" srcOrd="2" destOrd="0" presId="urn:microsoft.com/office/officeart/2018/2/layout/IconVerticalSolidList"/>
    <dgm:cxn modelId="{4AC2EB10-5C19-4E6B-88EB-31C02D5739D2}" type="presParOf" srcId="{03041B70-67EE-458F-AE64-CC14CE5C3DB8}" destId="{F60D0907-4985-4823-AE55-FF478FFB03EC}" srcOrd="3" destOrd="0" presId="urn:microsoft.com/office/officeart/2018/2/layout/IconVerticalSolidList"/>
    <dgm:cxn modelId="{CD1B717B-1691-4ECA-AF19-DAF1653A9611}" type="presParOf" srcId="{62294B9A-7D9D-4DFD-BED3-8733F8360DDD}" destId="{4A0AC273-FD86-4314-A366-702DB6EBBFCF}" srcOrd="1" destOrd="0" presId="urn:microsoft.com/office/officeart/2018/2/layout/IconVerticalSolidList"/>
    <dgm:cxn modelId="{245F9032-8575-49B4-9891-698829EB62F4}" type="presParOf" srcId="{62294B9A-7D9D-4DFD-BED3-8733F8360DDD}" destId="{871AF43A-3399-4DC9-B0B1-ECC237AEB701}" srcOrd="2" destOrd="0" presId="urn:microsoft.com/office/officeart/2018/2/layout/IconVerticalSolidList"/>
    <dgm:cxn modelId="{D8B32A8F-2723-43D4-BF3D-34ECA3F404D9}" type="presParOf" srcId="{871AF43A-3399-4DC9-B0B1-ECC237AEB701}" destId="{3341D3C1-B010-4242-BC4F-FF04CFA76136}" srcOrd="0" destOrd="0" presId="urn:microsoft.com/office/officeart/2018/2/layout/IconVerticalSolidList"/>
    <dgm:cxn modelId="{02675ED8-412E-4205-A352-D4876EBAFC50}" type="presParOf" srcId="{871AF43A-3399-4DC9-B0B1-ECC237AEB701}" destId="{5A815B3B-77A0-483C-B73A-938225813B26}" srcOrd="1" destOrd="0" presId="urn:microsoft.com/office/officeart/2018/2/layout/IconVerticalSolidList"/>
    <dgm:cxn modelId="{1936B7BF-6007-410D-8F18-4087EB209B70}" type="presParOf" srcId="{871AF43A-3399-4DC9-B0B1-ECC237AEB701}" destId="{7D643058-8506-48D3-B205-2063BCFA8FB6}" srcOrd="2" destOrd="0" presId="urn:microsoft.com/office/officeart/2018/2/layout/IconVerticalSolidList"/>
    <dgm:cxn modelId="{37D8A6B5-C676-4497-B204-9AF7FF62C2C2}" type="presParOf" srcId="{871AF43A-3399-4DC9-B0B1-ECC237AEB701}" destId="{07F79631-87F6-490D-9789-4BDDF80C7152}" srcOrd="3" destOrd="0" presId="urn:microsoft.com/office/officeart/2018/2/layout/IconVerticalSolidList"/>
    <dgm:cxn modelId="{7F38A99C-DF7E-4C23-8A4F-C67A0562EDB3}" type="presParOf" srcId="{62294B9A-7D9D-4DFD-BED3-8733F8360DDD}" destId="{A139E480-7CEC-4D53-809D-72FEAA3119F8}" srcOrd="3" destOrd="0" presId="urn:microsoft.com/office/officeart/2018/2/layout/IconVerticalSolidList"/>
    <dgm:cxn modelId="{B6C9BD61-A877-4976-A094-E6C2EEBA9142}" type="presParOf" srcId="{62294B9A-7D9D-4DFD-BED3-8733F8360DDD}" destId="{22FA0309-D95E-4E23-907D-84C39BB0CB9F}" srcOrd="4" destOrd="0" presId="urn:microsoft.com/office/officeart/2018/2/layout/IconVerticalSolidList"/>
    <dgm:cxn modelId="{6017D307-22DB-4E5E-B1A0-42AB996D9582}" type="presParOf" srcId="{22FA0309-D95E-4E23-907D-84C39BB0CB9F}" destId="{BDC90BA1-CA1A-4EE8-A850-83940578F3B6}" srcOrd="0" destOrd="0" presId="urn:microsoft.com/office/officeart/2018/2/layout/IconVerticalSolidList"/>
    <dgm:cxn modelId="{030B0992-F393-449C-B054-6B353E47DB74}" type="presParOf" srcId="{22FA0309-D95E-4E23-907D-84C39BB0CB9F}" destId="{71359BA8-E314-4CCE-B0BD-18B5D17397F7}" srcOrd="1" destOrd="0" presId="urn:microsoft.com/office/officeart/2018/2/layout/IconVerticalSolidList"/>
    <dgm:cxn modelId="{8C181B5D-EAAE-4F69-99C0-182D91C5FC03}" type="presParOf" srcId="{22FA0309-D95E-4E23-907D-84C39BB0CB9F}" destId="{C6439769-026D-4A66-971F-493E8A4F968F}" srcOrd="2" destOrd="0" presId="urn:microsoft.com/office/officeart/2018/2/layout/IconVerticalSolidList"/>
    <dgm:cxn modelId="{865F8722-2B9D-45E3-B10F-CF64FD95FCDE}" type="presParOf" srcId="{22FA0309-D95E-4E23-907D-84C39BB0CB9F}" destId="{46004694-FFAD-4C7D-B9DA-9879A960C9F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561BF7-7AE0-43BA-B2B7-7F44876DEF6D}"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94CE9ADE-F4D7-4501-BE18-7A1D4E7A3C9E}">
      <dgm:prSet/>
      <dgm:spPr/>
      <dgm:t>
        <a:bodyPr/>
        <a:lstStyle/>
        <a:p>
          <a:r>
            <a:rPr lang="en-US"/>
            <a:t>What are your first thoughts as to how to intervene in this situation?</a:t>
          </a:r>
        </a:p>
      </dgm:t>
    </dgm:pt>
    <dgm:pt modelId="{68643BEF-ACFD-451F-B1D6-47A49AE5DE39}" type="parTrans" cxnId="{9E501172-1D02-49EF-BA66-5F63863BA567}">
      <dgm:prSet/>
      <dgm:spPr/>
      <dgm:t>
        <a:bodyPr/>
        <a:lstStyle/>
        <a:p>
          <a:endParaRPr lang="en-US"/>
        </a:p>
      </dgm:t>
    </dgm:pt>
    <dgm:pt modelId="{8682702F-6AA2-4116-AA96-67FB360796B2}" type="sibTrans" cxnId="{9E501172-1D02-49EF-BA66-5F63863BA567}">
      <dgm:prSet/>
      <dgm:spPr/>
      <dgm:t>
        <a:bodyPr/>
        <a:lstStyle/>
        <a:p>
          <a:endParaRPr lang="en-US"/>
        </a:p>
      </dgm:t>
    </dgm:pt>
    <dgm:pt modelId="{84E8E10A-B798-4F7F-B82F-20259EBE1CCB}">
      <dgm:prSet/>
      <dgm:spPr/>
      <dgm:t>
        <a:bodyPr/>
        <a:lstStyle/>
        <a:p>
          <a:r>
            <a:rPr lang="en-US" dirty="0"/>
            <a:t>What concerns you the most?</a:t>
          </a:r>
        </a:p>
      </dgm:t>
    </dgm:pt>
    <dgm:pt modelId="{C76D40B1-CDB1-4131-89C4-49DF78C1CFA4}" type="parTrans" cxnId="{CD735A5D-0C83-4455-8554-95A93A71C774}">
      <dgm:prSet/>
      <dgm:spPr/>
      <dgm:t>
        <a:bodyPr/>
        <a:lstStyle/>
        <a:p>
          <a:endParaRPr lang="en-US"/>
        </a:p>
      </dgm:t>
    </dgm:pt>
    <dgm:pt modelId="{C8153085-5656-4BA9-81AA-F49BDF7D832D}" type="sibTrans" cxnId="{CD735A5D-0C83-4455-8554-95A93A71C774}">
      <dgm:prSet/>
      <dgm:spPr/>
      <dgm:t>
        <a:bodyPr/>
        <a:lstStyle/>
        <a:p>
          <a:endParaRPr lang="en-US"/>
        </a:p>
      </dgm:t>
    </dgm:pt>
    <dgm:pt modelId="{0DAC75B0-F373-4128-AB1D-6CFD6624F587}" type="pres">
      <dgm:prSet presAssocID="{CE561BF7-7AE0-43BA-B2B7-7F44876DEF6D}" presName="hierChild1" presStyleCnt="0">
        <dgm:presLayoutVars>
          <dgm:chPref val="1"/>
          <dgm:dir/>
          <dgm:animOne val="branch"/>
          <dgm:animLvl val="lvl"/>
          <dgm:resizeHandles/>
        </dgm:presLayoutVars>
      </dgm:prSet>
      <dgm:spPr/>
    </dgm:pt>
    <dgm:pt modelId="{3C5C4527-7971-4005-B659-04528B7F8C2E}" type="pres">
      <dgm:prSet presAssocID="{94CE9ADE-F4D7-4501-BE18-7A1D4E7A3C9E}" presName="hierRoot1" presStyleCnt="0"/>
      <dgm:spPr/>
    </dgm:pt>
    <dgm:pt modelId="{87F5999B-4488-4734-8AA3-274124442DAB}" type="pres">
      <dgm:prSet presAssocID="{94CE9ADE-F4D7-4501-BE18-7A1D4E7A3C9E}" presName="composite" presStyleCnt="0"/>
      <dgm:spPr/>
    </dgm:pt>
    <dgm:pt modelId="{3EFA9FC5-F1E8-4E85-B132-D9827FA0266D}" type="pres">
      <dgm:prSet presAssocID="{94CE9ADE-F4D7-4501-BE18-7A1D4E7A3C9E}" presName="background" presStyleLbl="node0" presStyleIdx="0" presStyleCnt="2"/>
      <dgm:spPr>
        <a:solidFill>
          <a:srgbClr val="DB8527"/>
        </a:solidFill>
      </dgm:spPr>
    </dgm:pt>
    <dgm:pt modelId="{EA2EFE8E-EA3D-4839-B674-A69556C186DB}" type="pres">
      <dgm:prSet presAssocID="{94CE9ADE-F4D7-4501-BE18-7A1D4E7A3C9E}" presName="text" presStyleLbl="fgAcc0" presStyleIdx="0" presStyleCnt="2">
        <dgm:presLayoutVars>
          <dgm:chPref val="3"/>
        </dgm:presLayoutVars>
      </dgm:prSet>
      <dgm:spPr/>
    </dgm:pt>
    <dgm:pt modelId="{D689471A-F809-4AB6-B034-154D967784CF}" type="pres">
      <dgm:prSet presAssocID="{94CE9ADE-F4D7-4501-BE18-7A1D4E7A3C9E}" presName="hierChild2" presStyleCnt="0"/>
      <dgm:spPr/>
    </dgm:pt>
    <dgm:pt modelId="{8971D279-69E2-4959-B4E6-6A509DF8F20E}" type="pres">
      <dgm:prSet presAssocID="{84E8E10A-B798-4F7F-B82F-20259EBE1CCB}" presName="hierRoot1" presStyleCnt="0"/>
      <dgm:spPr/>
    </dgm:pt>
    <dgm:pt modelId="{83C2CBCD-1D42-427E-8E34-FAD39DD4B8F4}" type="pres">
      <dgm:prSet presAssocID="{84E8E10A-B798-4F7F-B82F-20259EBE1CCB}" presName="composite" presStyleCnt="0"/>
      <dgm:spPr/>
    </dgm:pt>
    <dgm:pt modelId="{E2073054-AF2B-400D-AB8A-FC0EF84831FB}" type="pres">
      <dgm:prSet presAssocID="{84E8E10A-B798-4F7F-B82F-20259EBE1CCB}" presName="background" presStyleLbl="node0" presStyleIdx="1" presStyleCnt="2"/>
      <dgm:spPr>
        <a:solidFill>
          <a:srgbClr val="DB8527"/>
        </a:solidFill>
      </dgm:spPr>
    </dgm:pt>
    <dgm:pt modelId="{68A3BD3D-EC72-46C6-829F-5C824038E189}" type="pres">
      <dgm:prSet presAssocID="{84E8E10A-B798-4F7F-B82F-20259EBE1CCB}" presName="text" presStyleLbl="fgAcc0" presStyleIdx="1" presStyleCnt="2">
        <dgm:presLayoutVars>
          <dgm:chPref val="3"/>
        </dgm:presLayoutVars>
      </dgm:prSet>
      <dgm:spPr/>
    </dgm:pt>
    <dgm:pt modelId="{20915473-5DC9-44FE-9BDE-B71A7D53073A}" type="pres">
      <dgm:prSet presAssocID="{84E8E10A-B798-4F7F-B82F-20259EBE1CCB}" presName="hierChild2" presStyleCnt="0"/>
      <dgm:spPr/>
    </dgm:pt>
  </dgm:ptLst>
  <dgm:cxnLst>
    <dgm:cxn modelId="{CD735A5D-0C83-4455-8554-95A93A71C774}" srcId="{CE561BF7-7AE0-43BA-B2B7-7F44876DEF6D}" destId="{84E8E10A-B798-4F7F-B82F-20259EBE1CCB}" srcOrd="1" destOrd="0" parTransId="{C76D40B1-CDB1-4131-89C4-49DF78C1CFA4}" sibTransId="{C8153085-5656-4BA9-81AA-F49BDF7D832D}"/>
    <dgm:cxn modelId="{9E501172-1D02-49EF-BA66-5F63863BA567}" srcId="{CE561BF7-7AE0-43BA-B2B7-7F44876DEF6D}" destId="{94CE9ADE-F4D7-4501-BE18-7A1D4E7A3C9E}" srcOrd="0" destOrd="0" parTransId="{68643BEF-ACFD-451F-B1D6-47A49AE5DE39}" sibTransId="{8682702F-6AA2-4116-AA96-67FB360796B2}"/>
    <dgm:cxn modelId="{71107F5A-85CF-4D38-B279-848FB303960D}" type="presOf" srcId="{94CE9ADE-F4D7-4501-BE18-7A1D4E7A3C9E}" destId="{EA2EFE8E-EA3D-4839-B674-A69556C186DB}" srcOrd="0" destOrd="0" presId="urn:microsoft.com/office/officeart/2005/8/layout/hierarchy1"/>
    <dgm:cxn modelId="{763CF7F3-FE29-4B87-A6EA-8F1BB75B21BA}" type="presOf" srcId="{CE561BF7-7AE0-43BA-B2B7-7F44876DEF6D}" destId="{0DAC75B0-F373-4128-AB1D-6CFD6624F587}" srcOrd="0" destOrd="0" presId="urn:microsoft.com/office/officeart/2005/8/layout/hierarchy1"/>
    <dgm:cxn modelId="{C57624F7-9DB6-4950-BBA9-5D46062D6C53}" type="presOf" srcId="{84E8E10A-B798-4F7F-B82F-20259EBE1CCB}" destId="{68A3BD3D-EC72-46C6-829F-5C824038E189}" srcOrd="0" destOrd="0" presId="urn:microsoft.com/office/officeart/2005/8/layout/hierarchy1"/>
    <dgm:cxn modelId="{75F47FEF-61B3-4058-AB0D-550E3E918C31}" type="presParOf" srcId="{0DAC75B0-F373-4128-AB1D-6CFD6624F587}" destId="{3C5C4527-7971-4005-B659-04528B7F8C2E}" srcOrd="0" destOrd="0" presId="urn:microsoft.com/office/officeart/2005/8/layout/hierarchy1"/>
    <dgm:cxn modelId="{BF35C4EC-1C17-49A5-A9A5-3123433DB13D}" type="presParOf" srcId="{3C5C4527-7971-4005-B659-04528B7F8C2E}" destId="{87F5999B-4488-4734-8AA3-274124442DAB}" srcOrd="0" destOrd="0" presId="urn:microsoft.com/office/officeart/2005/8/layout/hierarchy1"/>
    <dgm:cxn modelId="{FD77F773-518A-438D-8C38-4E764851B6D7}" type="presParOf" srcId="{87F5999B-4488-4734-8AA3-274124442DAB}" destId="{3EFA9FC5-F1E8-4E85-B132-D9827FA0266D}" srcOrd="0" destOrd="0" presId="urn:microsoft.com/office/officeart/2005/8/layout/hierarchy1"/>
    <dgm:cxn modelId="{03EFC82A-BCE0-4978-808D-FDF5DF155D74}" type="presParOf" srcId="{87F5999B-4488-4734-8AA3-274124442DAB}" destId="{EA2EFE8E-EA3D-4839-B674-A69556C186DB}" srcOrd="1" destOrd="0" presId="urn:microsoft.com/office/officeart/2005/8/layout/hierarchy1"/>
    <dgm:cxn modelId="{5A491309-D1CB-4F78-A3C3-9B9C8F024421}" type="presParOf" srcId="{3C5C4527-7971-4005-B659-04528B7F8C2E}" destId="{D689471A-F809-4AB6-B034-154D967784CF}" srcOrd="1" destOrd="0" presId="urn:microsoft.com/office/officeart/2005/8/layout/hierarchy1"/>
    <dgm:cxn modelId="{9281422A-538A-43D6-8056-9A7A692FDEA0}" type="presParOf" srcId="{0DAC75B0-F373-4128-AB1D-6CFD6624F587}" destId="{8971D279-69E2-4959-B4E6-6A509DF8F20E}" srcOrd="1" destOrd="0" presId="urn:microsoft.com/office/officeart/2005/8/layout/hierarchy1"/>
    <dgm:cxn modelId="{1C93D2F2-0671-403B-BD20-A2572B34D62F}" type="presParOf" srcId="{8971D279-69E2-4959-B4E6-6A509DF8F20E}" destId="{83C2CBCD-1D42-427E-8E34-FAD39DD4B8F4}" srcOrd="0" destOrd="0" presId="urn:microsoft.com/office/officeart/2005/8/layout/hierarchy1"/>
    <dgm:cxn modelId="{0AB67BFD-0DB0-4ADB-ABC6-884CEE35D525}" type="presParOf" srcId="{83C2CBCD-1D42-427E-8E34-FAD39DD4B8F4}" destId="{E2073054-AF2B-400D-AB8A-FC0EF84831FB}" srcOrd="0" destOrd="0" presId="urn:microsoft.com/office/officeart/2005/8/layout/hierarchy1"/>
    <dgm:cxn modelId="{BBF660D8-B1BC-4A17-849E-6D9E21E38E0F}" type="presParOf" srcId="{83C2CBCD-1D42-427E-8E34-FAD39DD4B8F4}" destId="{68A3BD3D-EC72-46C6-829F-5C824038E189}" srcOrd="1" destOrd="0" presId="urn:microsoft.com/office/officeart/2005/8/layout/hierarchy1"/>
    <dgm:cxn modelId="{A113A8DB-2939-4A08-BE3E-5106F2984FEF}" type="presParOf" srcId="{8971D279-69E2-4959-B4E6-6A509DF8F20E}" destId="{20915473-5DC9-44FE-9BDE-B71A7D53073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872F06-EFBF-40C7-A1A5-7D96963A06A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527472A-FDA1-435A-89F3-39D033475D85}">
      <dgm:prSet custT="1"/>
      <dgm:spPr/>
      <dgm:t>
        <a:bodyPr/>
        <a:lstStyle/>
        <a:p>
          <a:pPr>
            <a:lnSpc>
              <a:spcPct val="150000"/>
            </a:lnSpc>
          </a:pPr>
          <a:r>
            <a:rPr lang="en-US" sz="3200" b="1" dirty="0"/>
            <a:t>Safety first </a:t>
          </a:r>
          <a:endParaRPr lang="en-US" sz="3200" dirty="0"/>
        </a:p>
      </dgm:t>
    </dgm:pt>
    <dgm:pt modelId="{E65B04B1-A8F9-4F35-B73B-441235C3C0B1}" type="parTrans" cxnId="{6C9AFC70-6CBB-453E-9F3B-E5BE363B8274}">
      <dgm:prSet/>
      <dgm:spPr/>
      <dgm:t>
        <a:bodyPr/>
        <a:lstStyle/>
        <a:p>
          <a:endParaRPr lang="en-US"/>
        </a:p>
      </dgm:t>
    </dgm:pt>
    <dgm:pt modelId="{5ECB6616-716A-452A-93D0-E374A1FF78BF}" type="sibTrans" cxnId="{6C9AFC70-6CBB-453E-9F3B-E5BE363B8274}">
      <dgm:prSet/>
      <dgm:spPr/>
      <dgm:t>
        <a:bodyPr/>
        <a:lstStyle/>
        <a:p>
          <a:endParaRPr lang="en-US"/>
        </a:p>
      </dgm:t>
    </dgm:pt>
    <dgm:pt modelId="{021988A7-6B32-4AC1-81B2-8A2CAFAC2252}">
      <dgm:prSet custT="1"/>
      <dgm:spPr/>
      <dgm:t>
        <a:bodyPr/>
        <a:lstStyle/>
        <a:p>
          <a:r>
            <a:rPr lang="en-US" sz="2800" dirty="0"/>
            <a:t>Clear the space of other people</a:t>
          </a:r>
        </a:p>
      </dgm:t>
    </dgm:pt>
    <dgm:pt modelId="{CC8E1A66-F262-47F7-A2C8-6ACE0DEC5A6C}" type="parTrans" cxnId="{7AFB9E0C-E2EE-4E91-92BC-D534B6FD8651}">
      <dgm:prSet/>
      <dgm:spPr/>
      <dgm:t>
        <a:bodyPr/>
        <a:lstStyle/>
        <a:p>
          <a:endParaRPr lang="en-US"/>
        </a:p>
      </dgm:t>
    </dgm:pt>
    <dgm:pt modelId="{064C60DD-3BF9-404E-91E1-BF7DF5C5F986}" type="sibTrans" cxnId="{7AFB9E0C-E2EE-4E91-92BC-D534B6FD8651}">
      <dgm:prSet/>
      <dgm:spPr/>
      <dgm:t>
        <a:bodyPr/>
        <a:lstStyle/>
        <a:p>
          <a:endParaRPr lang="en-US"/>
        </a:p>
      </dgm:t>
    </dgm:pt>
    <dgm:pt modelId="{6F2ECAAB-277A-4F06-ACB6-D8F94C1F83DB}">
      <dgm:prSet custT="1"/>
      <dgm:spPr/>
      <dgm:t>
        <a:bodyPr/>
        <a:lstStyle/>
        <a:p>
          <a:r>
            <a:rPr lang="en-US" sz="2800" dirty="0"/>
            <a:t>Maintain calm, non-threatening posture</a:t>
          </a:r>
        </a:p>
      </dgm:t>
    </dgm:pt>
    <dgm:pt modelId="{49A83217-917A-489E-A411-1C4F4F3534AA}" type="parTrans" cxnId="{7534719C-36B8-4BD4-92CF-ADD2B744290C}">
      <dgm:prSet/>
      <dgm:spPr/>
      <dgm:t>
        <a:bodyPr/>
        <a:lstStyle/>
        <a:p>
          <a:endParaRPr lang="en-US"/>
        </a:p>
      </dgm:t>
    </dgm:pt>
    <dgm:pt modelId="{A8B5AE6E-3F33-4012-A348-CCC631E38B8F}" type="sibTrans" cxnId="{7534719C-36B8-4BD4-92CF-ADD2B744290C}">
      <dgm:prSet/>
      <dgm:spPr/>
      <dgm:t>
        <a:bodyPr/>
        <a:lstStyle/>
        <a:p>
          <a:endParaRPr lang="en-US"/>
        </a:p>
      </dgm:t>
    </dgm:pt>
    <dgm:pt modelId="{04546E39-26B0-4F82-965C-D6433CDA8152}">
      <dgm:prSet custT="1"/>
      <dgm:spPr/>
      <dgm:t>
        <a:bodyPr/>
        <a:lstStyle/>
        <a:p>
          <a:pPr>
            <a:lnSpc>
              <a:spcPct val="150000"/>
            </a:lnSpc>
          </a:pPr>
          <a:r>
            <a:rPr lang="en-US" sz="3200" b="1" dirty="0"/>
            <a:t>Connect</a:t>
          </a:r>
        </a:p>
      </dgm:t>
    </dgm:pt>
    <dgm:pt modelId="{0734DF89-0B3F-4136-84C7-5A8B16D51D88}" type="parTrans" cxnId="{F941CB3A-E015-45DA-AA8F-2AF71C517877}">
      <dgm:prSet/>
      <dgm:spPr/>
      <dgm:t>
        <a:bodyPr/>
        <a:lstStyle/>
        <a:p>
          <a:endParaRPr lang="en-US"/>
        </a:p>
      </dgm:t>
    </dgm:pt>
    <dgm:pt modelId="{7545284A-789B-4EF1-9F43-45DEB16BD61A}" type="sibTrans" cxnId="{F941CB3A-E015-45DA-AA8F-2AF71C517877}">
      <dgm:prSet/>
      <dgm:spPr/>
      <dgm:t>
        <a:bodyPr/>
        <a:lstStyle/>
        <a:p>
          <a:endParaRPr lang="en-US"/>
        </a:p>
      </dgm:t>
    </dgm:pt>
    <dgm:pt modelId="{AF83A64B-F013-4EC8-8FFE-ADDD574A1962}">
      <dgm:prSet custT="1"/>
      <dgm:spPr/>
      <dgm:t>
        <a:bodyPr/>
        <a:lstStyle/>
        <a:p>
          <a:r>
            <a:rPr lang="en-US" sz="2800" i="1" dirty="0"/>
            <a:t>“I hear you’re really frustrated and need help right now. I want to understand what’s going on.”</a:t>
          </a:r>
          <a:endParaRPr lang="en-US" sz="2800" dirty="0"/>
        </a:p>
      </dgm:t>
    </dgm:pt>
    <dgm:pt modelId="{6B163B0F-CCFD-4DB0-8B8B-6885F97C8F87}" type="parTrans" cxnId="{745C8F06-EEFA-4F0A-8449-2803FBF01C95}">
      <dgm:prSet/>
      <dgm:spPr/>
      <dgm:t>
        <a:bodyPr/>
        <a:lstStyle/>
        <a:p>
          <a:endParaRPr lang="en-US"/>
        </a:p>
      </dgm:t>
    </dgm:pt>
    <dgm:pt modelId="{DCF0C771-F916-4F53-8DFA-76A4CFB5E12E}" type="sibTrans" cxnId="{745C8F06-EEFA-4F0A-8449-2803FBF01C95}">
      <dgm:prSet/>
      <dgm:spPr/>
      <dgm:t>
        <a:bodyPr/>
        <a:lstStyle/>
        <a:p>
          <a:endParaRPr lang="en-US"/>
        </a:p>
      </dgm:t>
    </dgm:pt>
    <dgm:pt modelId="{211D1067-582C-48B4-84DA-C3D9B3A18C2C}">
      <dgm:prSet custT="1"/>
      <dgm:spPr/>
      <dgm:t>
        <a:bodyPr/>
        <a:lstStyle/>
        <a:p>
          <a:pPr>
            <a:lnSpc>
              <a:spcPct val="150000"/>
            </a:lnSpc>
          </a:pPr>
          <a:r>
            <a:rPr lang="en-US" sz="3200" b="1" dirty="0"/>
            <a:t>Manage the Space</a:t>
          </a:r>
          <a:endParaRPr lang="en-US" sz="3200" dirty="0"/>
        </a:p>
      </dgm:t>
    </dgm:pt>
    <dgm:pt modelId="{F6B3D9A7-3F2E-4132-9CD1-9EFC285E151F}" type="parTrans" cxnId="{0297E2D5-0ACB-4FCC-9E5B-18113FFC7392}">
      <dgm:prSet/>
      <dgm:spPr/>
      <dgm:t>
        <a:bodyPr/>
        <a:lstStyle/>
        <a:p>
          <a:endParaRPr lang="en-US"/>
        </a:p>
      </dgm:t>
    </dgm:pt>
    <dgm:pt modelId="{C9C92979-0C04-413E-9D91-A11C29E70C47}" type="sibTrans" cxnId="{0297E2D5-0ACB-4FCC-9E5B-18113FFC7392}">
      <dgm:prSet/>
      <dgm:spPr/>
      <dgm:t>
        <a:bodyPr/>
        <a:lstStyle/>
        <a:p>
          <a:endParaRPr lang="en-US"/>
        </a:p>
      </dgm:t>
    </dgm:pt>
    <dgm:pt modelId="{63BDFCBF-0958-479E-9517-BA557486D510}">
      <dgm:prSet custT="1"/>
      <dgm:spPr/>
      <dgm:t>
        <a:bodyPr/>
        <a:lstStyle/>
        <a:p>
          <a:r>
            <a:rPr lang="en-US" sz="2800" dirty="0"/>
            <a:t>Move to a quiet space</a:t>
          </a:r>
        </a:p>
      </dgm:t>
    </dgm:pt>
    <dgm:pt modelId="{60F0C12D-21F3-4F08-B1D3-A287049EE685}" type="parTrans" cxnId="{74FF6B1A-4167-4ED0-BF53-261610270E0C}">
      <dgm:prSet/>
      <dgm:spPr/>
      <dgm:t>
        <a:bodyPr/>
        <a:lstStyle/>
        <a:p>
          <a:endParaRPr lang="en-US"/>
        </a:p>
      </dgm:t>
    </dgm:pt>
    <dgm:pt modelId="{C4AFC595-FAE0-4BDD-B873-8CA3EE1FA199}" type="sibTrans" cxnId="{74FF6B1A-4167-4ED0-BF53-261610270E0C}">
      <dgm:prSet/>
      <dgm:spPr/>
      <dgm:t>
        <a:bodyPr/>
        <a:lstStyle/>
        <a:p>
          <a:endParaRPr lang="en-US"/>
        </a:p>
      </dgm:t>
    </dgm:pt>
    <dgm:pt modelId="{861B1741-7DDA-40C2-AA77-F48607F8EA73}">
      <dgm:prSet custT="1"/>
      <dgm:spPr/>
      <dgm:t>
        <a:bodyPr/>
        <a:lstStyle/>
        <a:p>
          <a:r>
            <a:rPr lang="en-US" sz="2800" dirty="0"/>
            <a:t>Offer water, food</a:t>
          </a:r>
        </a:p>
      </dgm:t>
    </dgm:pt>
    <dgm:pt modelId="{01EE8EE2-F4A0-4F5B-80AE-4441AE2EA16E}" type="parTrans" cxnId="{1409A0F6-4304-490D-8722-194292E7D4EA}">
      <dgm:prSet/>
      <dgm:spPr/>
      <dgm:t>
        <a:bodyPr/>
        <a:lstStyle/>
        <a:p>
          <a:endParaRPr lang="en-US"/>
        </a:p>
      </dgm:t>
    </dgm:pt>
    <dgm:pt modelId="{2CD4BDB7-59CD-410E-B50B-96B71BBF90AF}" type="sibTrans" cxnId="{1409A0F6-4304-490D-8722-194292E7D4EA}">
      <dgm:prSet/>
      <dgm:spPr/>
      <dgm:t>
        <a:bodyPr/>
        <a:lstStyle/>
        <a:p>
          <a:endParaRPr lang="en-US"/>
        </a:p>
      </dgm:t>
    </dgm:pt>
    <dgm:pt modelId="{173166E0-C68A-4BBC-9A33-BD2300764F24}" type="pres">
      <dgm:prSet presAssocID="{92872F06-EFBF-40C7-A1A5-7D96963A06A2}" presName="vert0" presStyleCnt="0">
        <dgm:presLayoutVars>
          <dgm:dir/>
          <dgm:animOne val="branch"/>
          <dgm:animLvl val="lvl"/>
        </dgm:presLayoutVars>
      </dgm:prSet>
      <dgm:spPr/>
    </dgm:pt>
    <dgm:pt modelId="{A6C28934-54C9-4082-BD7E-CBB6E700EB4D}" type="pres">
      <dgm:prSet presAssocID="{2527472A-FDA1-435A-89F3-39D033475D85}" presName="thickLine" presStyleLbl="alignNode1" presStyleIdx="0" presStyleCnt="3"/>
      <dgm:spPr/>
    </dgm:pt>
    <dgm:pt modelId="{E514B2B6-8385-494A-B44C-81909411C983}" type="pres">
      <dgm:prSet presAssocID="{2527472A-FDA1-435A-89F3-39D033475D85}" presName="horz1" presStyleCnt="0"/>
      <dgm:spPr/>
    </dgm:pt>
    <dgm:pt modelId="{1CD94BE7-1200-4857-B524-0930052EBBC7}" type="pres">
      <dgm:prSet presAssocID="{2527472A-FDA1-435A-89F3-39D033475D85}" presName="tx1" presStyleLbl="revTx" presStyleIdx="0" presStyleCnt="8" custScaleX="136970"/>
      <dgm:spPr/>
    </dgm:pt>
    <dgm:pt modelId="{198E2A18-B6DD-4B2F-B353-B7799D7A1EF7}" type="pres">
      <dgm:prSet presAssocID="{2527472A-FDA1-435A-89F3-39D033475D85}" presName="vert1" presStyleCnt="0"/>
      <dgm:spPr/>
    </dgm:pt>
    <dgm:pt modelId="{B7E7E951-A265-4CE3-A779-EE00051E2EF2}" type="pres">
      <dgm:prSet presAssocID="{021988A7-6B32-4AC1-81B2-8A2CAFAC2252}" presName="vertSpace2a" presStyleCnt="0"/>
      <dgm:spPr/>
    </dgm:pt>
    <dgm:pt modelId="{BE0D1B0C-6857-4100-8005-52617D853C65}" type="pres">
      <dgm:prSet presAssocID="{021988A7-6B32-4AC1-81B2-8A2CAFAC2252}" presName="horz2" presStyleCnt="0"/>
      <dgm:spPr/>
    </dgm:pt>
    <dgm:pt modelId="{7F01C5A6-DEDC-495C-ADC9-651BCC5BAA77}" type="pres">
      <dgm:prSet presAssocID="{021988A7-6B32-4AC1-81B2-8A2CAFAC2252}" presName="horzSpace2" presStyleCnt="0"/>
      <dgm:spPr/>
    </dgm:pt>
    <dgm:pt modelId="{61D35A8C-4327-4BAB-8F8D-8769E115355F}" type="pres">
      <dgm:prSet presAssocID="{021988A7-6B32-4AC1-81B2-8A2CAFAC2252}" presName="tx2" presStyleLbl="revTx" presStyleIdx="1" presStyleCnt="8"/>
      <dgm:spPr/>
    </dgm:pt>
    <dgm:pt modelId="{F82607E5-8E9D-45E2-8A06-1FE92EBED168}" type="pres">
      <dgm:prSet presAssocID="{021988A7-6B32-4AC1-81B2-8A2CAFAC2252}" presName="vert2" presStyleCnt="0"/>
      <dgm:spPr/>
    </dgm:pt>
    <dgm:pt modelId="{BFCDB6E1-559F-42E7-B2A3-B63E41181B26}" type="pres">
      <dgm:prSet presAssocID="{021988A7-6B32-4AC1-81B2-8A2CAFAC2252}" presName="thinLine2b" presStyleLbl="callout" presStyleIdx="0" presStyleCnt="5"/>
      <dgm:spPr/>
    </dgm:pt>
    <dgm:pt modelId="{5B619A2C-CC30-4B68-9ED8-14A7508B1772}" type="pres">
      <dgm:prSet presAssocID="{021988A7-6B32-4AC1-81B2-8A2CAFAC2252}" presName="vertSpace2b" presStyleCnt="0"/>
      <dgm:spPr/>
    </dgm:pt>
    <dgm:pt modelId="{710CE94B-AF8C-4F51-8CA1-C063612FA05C}" type="pres">
      <dgm:prSet presAssocID="{6F2ECAAB-277A-4F06-ACB6-D8F94C1F83DB}" presName="horz2" presStyleCnt="0"/>
      <dgm:spPr/>
    </dgm:pt>
    <dgm:pt modelId="{B2F4D0A4-1758-4F24-BCD6-DD476B7B24FF}" type="pres">
      <dgm:prSet presAssocID="{6F2ECAAB-277A-4F06-ACB6-D8F94C1F83DB}" presName="horzSpace2" presStyleCnt="0"/>
      <dgm:spPr/>
    </dgm:pt>
    <dgm:pt modelId="{F8B23DC9-50AB-4E13-8020-607040EB6A42}" type="pres">
      <dgm:prSet presAssocID="{6F2ECAAB-277A-4F06-ACB6-D8F94C1F83DB}" presName="tx2" presStyleLbl="revTx" presStyleIdx="2" presStyleCnt="8"/>
      <dgm:spPr/>
    </dgm:pt>
    <dgm:pt modelId="{6C7F0820-9B44-4356-99B4-BB47631C162D}" type="pres">
      <dgm:prSet presAssocID="{6F2ECAAB-277A-4F06-ACB6-D8F94C1F83DB}" presName="vert2" presStyleCnt="0"/>
      <dgm:spPr/>
    </dgm:pt>
    <dgm:pt modelId="{28233452-06E4-4E25-AA67-90B6853B2AD6}" type="pres">
      <dgm:prSet presAssocID="{6F2ECAAB-277A-4F06-ACB6-D8F94C1F83DB}" presName="thinLine2b" presStyleLbl="callout" presStyleIdx="1" presStyleCnt="5"/>
      <dgm:spPr/>
    </dgm:pt>
    <dgm:pt modelId="{399C924D-CA6E-40DF-A329-BD2766AE0360}" type="pres">
      <dgm:prSet presAssocID="{6F2ECAAB-277A-4F06-ACB6-D8F94C1F83DB}" presName="vertSpace2b" presStyleCnt="0"/>
      <dgm:spPr/>
    </dgm:pt>
    <dgm:pt modelId="{ED5D4DC8-8537-4511-AD99-CBD46912E940}" type="pres">
      <dgm:prSet presAssocID="{04546E39-26B0-4F82-965C-D6433CDA8152}" presName="thickLine" presStyleLbl="alignNode1" presStyleIdx="1" presStyleCnt="3"/>
      <dgm:spPr/>
    </dgm:pt>
    <dgm:pt modelId="{7F3F14BA-FA55-4365-A6A6-5D9B689F0148}" type="pres">
      <dgm:prSet presAssocID="{04546E39-26B0-4F82-965C-D6433CDA8152}" presName="horz1" presStyleCnt="0"/>
      <dgm:spPr/>
    </dgm:pt>
    <dgm:pt modelId="{E80F5827-5C14-45E0-83FB-0475D644543B}" type="pres">
      <dgm:prSet presAssocID="{04546E39-26B0-4F82-965C-D6433CDA8152}" presName="tx1" presStyleLbl="revTx" presStyleIdx="3" presStyleCnt="8" custScaleX="141894"/>
      <dgm:spPr/>
    </dgm:pt>
    <dgm:pt modelId="{B424020B-A77F-49C0-A027-2E3670B083B9}" type="pres">
      <dgm:prSet presAssocID="{04546E39-26B0-4F82-965C-D6433CDA8152}" presName="vert1" presStyleCnt="0"/>
      <dgm:spPr/>
    </dgm:pt>
    <dgm:pt modelId="{865644D5-7EC7-4DFC-9F27-A8692B131D8E}" type="pres">
      <dgm:prSet presAssocID="{AF83A64B-F013-4EC8-8FFE-ADDD574A1962}" presName="vertSpace2a" presStyleCnt="0"/>
      <dgm:spPr/>
    </dgm:pt>
    <dgm:pt modelId="{B402CCC8-0F52-4680-8D8C-984FD9F2C839}" type="pres">
      <dgm:prSet presAssocID="{AF83A64B-F013-4EC8-8FFE-ADDD574A1962}" presName="horz2" presStyleCnt="0"/>
      <dgm:spPr/>
    </dgm:pt>
    <dgm:pt modelId="{F9E19783-CA0E-408F-8EB1-F41363B46CB5}" type="pres">
      <dgm:prSet presAssocID="{AF83A64B-F013-4EC8-8FFE-ADDD574A1962}" presName="horzSpace2" presStyleCnt="0"/>
      <dgm:spPr/>
    </dgm:pt>
    <dgm:pt modelId="{69A2E7DB-E2E7-4FB7-855F-A0DAE1AF1D38}" type="pres">
      <dgm:prSet presAssocID="{AF83A64B-F013-4EC8-8FFE-ADDD574A1962}" presName="tx2" presStyleLbl="revTx" presStyleIdx="4" presStyleCnt="8"/>
      <dgm:spPr/>
    </dgm:pt>
    <dgm:pt modelId="{265D32D6-B330-45E4-B027-EA124DC6A622}" type="pres">
      <dgm:prSet presAssocID="{AF83A64B-F013-4EC8-8FFE-ADDD574A1962}" presName="vert2" presStyleCnt="0"/>
      <dgm:spPr/>
    </dgm:pt>
    <dgm:pt modelId="{986A42D4-A790-418F-834C-9C99ED0DCDF4}" type="pres">
      <dgm:prSet presAssocID="{AF83A64B-F013-4EC8-8FFE-ADDD574A1962}" presName="thinLine2b" presStyleLbl="callout" presStyleIdx="2" presStyleCnt="5"/>
      <dgm:spPr/>
    </dgm:pt>
    <dgm:pt modelId="{E7734A81-C742-4A9E-BF08-2B812DB8004B}" type="pres">
      <dgm:prSet presAssocID="{AF83A64B-F013-4EC8-8FFE-ADDD574A1962}" presName="vertSpace2b" presStyleCnt="0"/>
      <dgm:spPr/>
    </dgm:pt>
    <dgm:pt modelId="{A8C8BE6A-539C-4152-9619-98D387A200D2}" type="pres">
      <dgm:prSet presAssocID="{211D1067-582C-48B4-84DA-C3D9B3A18C2C}" presName="thickLine" presStyleLbl="alignNode1" presStyleIdx="2" presStyleCnt="3"/>
      <dgm:spPr/>
    </dgm:pt>
    <dgm:pt modelId="{3264D8CC-8247-4079-A108-5E5CA3EBDD70}" type="pres">
      <dgm:prSet presAssocID="{211D1067-582C-48B4-84DA-C3D9B3A18C2C}" presName="horz1" presStyleCnt="0"/>
      <dgm:spPr/>
    </dgm:pt>
    <dgm:pt modelId="{8D7B0CA2-243F-4CB5-80D0-ED49AE665AFD}" type="pres">
      <dgm:prSet presAssocID="{211D1067-582C-48B4-84DA-C3D9B3A18C2C}" presName="tx1" presStyleLbl="revTx" presStyleIdx="5" presStyleCnt="8" custScaleX="150948"/>
      <dgm:spPr/>
    </dgm:pt>
    <dgm:pt modelId="{499B25CA-17FF-4250-B396-F4DD8FE91A78}" type="pres">
      <dgm:prSet presAssocID="{211D1067-582C-48B4-84DA-C3D9B3A18C2C}" presName="vert1" presStyleCnt="0"/>
      <dgm:spPr/>
    </dgm:pt>
    <dgm:pt modelId="{33561B00-697E-4AD4-96A5-6139FE66A7DC}" type="pres">
      <dgm:prSet presAssocID="{63BDFCBF-0958-479E-9517-BA557486D510}" presName="vertSpace2a" presStyleCnt="0"/>
      <dgm:spPr/>
    </dgm:pt>
    <dgm:pt modelId="{10398792-35CF-4EF0-866F-66F13EA647C0}" type="pres">
      <dgm:prSet presAssocID="{63BDFCBF-0958-479E-9517-BA557486D510}" presName="horz2" presStyleCnt="0"/>
      <dgm:spPr/>
    </dgm:pt>
    <dgm:pt modelId="{D35254B3-676D-4C83-A048-2A193C36C7C2}" type="pres">
      <dgm:prSet presAssocID="{63BDFCBF-0958-479E-9517-BA557486D510}" presName="horzSpace2" presStyleCnt="0"/>
      <dgm:spPr/>
    </dgm:pt>
    <dgm:pt modelId="{D442B142-FA2F-4755-9EDE-570455CBFB24}" type="pres">
      <dgm:prSet presAssocID="{63BDFCBF-0958-479E-9517-BA557486D510}" presName="tx2" presStyleLbl="revTx" presStyleIdx="6" presStyleCnt="8"/>
      <dgm:spPr/>
    </dgm:pt>
    <dgm:pt modelId="{5A1E749D-8530-49E4-A82F-AF3656DBD4C1}" type="pres">
      <dgm:prSet presAssocID="{63BDFCBF-0958-479E-9517-BA557486D510}" presName="vert2" presStyleCnt="0"/>
      <dgm:spPr/>
    </dgm:pt>
    <dgm:pt modelId="{8E047B86-8311-494D-A043-E4BF1B818084}" type="pres">
      <dgm:prSet presAssocID="{63BDFCBF-0958-479E-9517-BA557486D510}" presName="thinLine2b" presStyleLbl="callout" presStyleIdx="3" presStyleCnt="5"/>
      <dgm:spPr/>
    </dgm:pt>
    <dgm:pt modelId="{F5B777BC-86EB-44A8-A352-89EDCD47A95B}" type="pres">
      <dgm:prSet presAssocID="{63BDFCBF-0958-479E-9517-BA557486D510}" presName="vertSpace2b" presStyleCnt="0"/>
      <dgm:spPr/>
    </dgm:pt>
    <dgm:pt modelId="{05127B1F-D49C-46E7-B6D6-3A5F6046843E}" type="pres">
      <dgm:prSet presAssocID="{861B1741-7DDA-40C2-AA77-F48607F8EA73}" presName="horz2" presStyleCnt="0"/>
      <dgm:spPr/>
    </dgm:pt>
    <dgm:pt modelId="{FDF22662-C6B3-432E-8B42-F12CE4C2EAD3}" type="pres">
      <dgm:prSet presAssocID="{861B1741-7DDA-40C2-AA77-F48607F8EA73}" presName="horzSpace2" presStyleCnt="0"/>
      <dgm:spPr/>
    </dgm:pt>
    <dgm:pt modelId="{03F993CC-75E4-425E-964B-9239FBB8F4B3}" type="pres">
      <dgm:prSet presAssocID="{861B1741-7DDA-40C2-AA77-F48607F8EA73}" presName="tx2" presStyleLbl="revTx" presStyleIdx="7" presStyleCnt="8"/>
      <dgm:spPr/>
    </dgm:pt>
    <dgm:pt modelId="{F125705D-A2D0-4D22-9539-ECFFBC82F79D}" type="pres">
      <dgm:prSet presAssocID="{861B1741-7DDA-40C2-AA77-F48607F8EA73}" presName="vert2" presStyleCnt="0"/>
      <dgm:spPr/>
    </dgm:pt>
    <dgm:pt modelId="{87C62291-E93D-4BF9-8939-9D7789712A39}" type="pres">
      <dgm:prSet presAssocID="{861B1741-7DDA-40C2-AA77-F48607F8EA73}" presName="thinLine2b" presStyleLbl="callout" presStyleIdx="4" presStyleCnt="5"/>
      <dgm:spPr/>
    </dgm:pt>
    <dgm:pt modelId="{D7B35533-24B8-4DB9-8CF2-EC9EFA188BA9}" type="pres">
      <dgm:prSet presAssocID="{861B1741-7DDA-40C2-AA77-F48607F8EA73}" presName="vertSpace2b" presStyleCnt="0"/>
      <dgm:spPr/>
    </dgm:pt>
  </dgm:ptLst>
  <dgm:cxnLst>
    <dgm:cxn modelId="{3CF52701-554F-4B67-A0D1-726E9AB9F9B7}" type="presOf" srcId="{2527472A-FDA1-435A-89F3-39D033475D85}" destId="{1CD94BE7-1200-4857-B524-0930052EBBC7}" srcOrd="0" destOrd="0" presId="urn:microsoft.com/office/officeart/2008/layout/LinedList"/>
    <dgm:cxn modelId="{745C8F06-EEFA-4F0A-8449-2803FBF01C95}" srcId="{04546E39-26B0-4F82-965C-D6433CDA8152}" destId="{AF83A64B-F013-4EC8-8FFE-ADDD574A1962}" srcOrd="0" destOrd="0" parTransId="{6B163B0F-CCFD-4DB0-8B8B-6885F97C8F87}" sibTransId="{DCF0C771-F916-4F53-8DFA-76A4CFB5E12E}"/>
    <dgm:cxn modelId="{7AFB9E0C-E2EE-4E91-92BC-D534B6FD8651}" srcId="{2527472A-FDA1-435A-89F3-39D033475D85}" destId="{021988A7-6B32-4AC1-81B2-8A2CAFAC2252}" srcOrd="0" destOrd="0" parTransId="{CC8E1A66-F262-47F7-A2C8-6ACE0DEC5A6C}" sibTransId="{064C60DD-3BF9-404E-91E1-BF7DF5C5F986}"/>
    <dgm:cxn modelId="{74FF6B1A-4167-4ED0-BF53-261610270E0C}" srcId="{211D1067-582C-48B4-84DA-C3D9B3A18C2C}" destId="{63BDFCBF-0958-479E-9517-BA557486D510}" srcOrd="0" destOrd="0" parTransId="{60F0C12D-21F3-4F08-B1D3-A287049EE685}" sibTransId="{C4AFC595-FAE0-4BDD-B873-8CA3EE1FA199}"/>
    <dgm:cxn modelId="{5DE5AB2F-6436-4DAB-98DF-350B5FD7B0A1}" type="presOf" srcId="{6F2ECAAB-277A-4F06-ACB6-D8F94C1F83DB}" destId="{F8B23DC9-50AB-4E13-8020-607040EB6A42}" srcOrd="0" destOrd="0" presId="urn:microsoft.com/office/officeart/2008/layout/LinedList"/>
    <dgm:cxn modelId="{F941CB3A-E015-45DA-AA8F-2AF71C517877}" srcId="{92872F06-EFBF-40C7-A1A5-7D96963A06A2}" destId="{04546E39-26B0-4F82-965C-D6433CDA8152}" srcOrd="1" destOrd="0" parTransId="{0734DF89-0B3F-4136-84C7-5A8B16D51D88}" sibTransId="{7545284A-789B-4EF1-9F43-45DEB16BD61A}"/>
    <dgm:cxn modelId="{832DF53E-5AA1-4452-8005-084EE094F2F1}" type="presOf" srcId="{021988A7-6B32-4AC1-81B2-8A2CAFAC2252}" destId="{61D35A8C-4327-4BAB-8F8D-8769E115355F}" srcOrd="0" destOrd="0" presId="urn:microsoft.com/office/officeart/2008/layout/LinedList"/>
    <dgm:cxn modelId="{A8D92141-0A0A-4E81-AC31-C99669767141}" type="presOf" srcId="{63BDFCBF-0958-479E-9517-BA557486D510}" destId="{D442B142-FA2F-4755-9EDE-570455CBFB24}" srcOrd="0" destOrd="0" presId="urn:microsoft.com/office/officeart/2008/layout/LinedList"/>
    <dgm:cxn modelId="{6C9AFC70-6CBB-453E-9F3B-E5BE363B8274}" srcId="{92872F06-EFBF-40C7-A1A5-7D96963A06A2}" destId="{2527472A-FDA1-435A-89F3-39D033475D85}" srcOrd="0" destOrd="0" parTransId="{E65B04B1-A8F9-4F35-B73B-441235C3C0B1}" sibTransId="{5ECB6616-716A-452A-93D0-E374A1FF78BF}"/>
    <dgm:cxn modelId="{88A6F054-5163-4359-86D8-08048C3E5D4C}" type="presOf" srcId="{04546E39-26B0-4F82-965C-D6433CDA8152}" destId="{E80F5827-5C14-45E0-83FB-0475D644543B}" srcOrd="0" destOrd="0" presId="urn:microsoft.com/office/officeart/2008/layout/LinedList"/>
    <dgm:cxn modelId="{AE7AD392-F09D-4B03-920D-4430F42328FA}" type="presOf" srcId="{861B1741-7DDA-40C2-AA77-F48607F8EA73}" destId="{03F993CC-75E4-425E-964B-9239FBB8F4B3}" srcOrd="0" destOrd="0" presId="urn:microsoft.com/office/officeart/2008/layout/LinedList"/>
    <dgm:cxn modelId="{034DF39B-A9AA-4C74-A890-0B1A97686C6C}" type="presOf" srcId="{AF83A64B-F013-4EC8-8FFE-ADDD574A1962}" destId="{69A2E7DB-E2E7-4FB7-855F-A0DAE1AF1D38}" srcOrd="0" destOrd="0" presId="urn:microsoft.com/office/officeart/2008/layout/LinedList"/>
    <dgm:cxn modelId="{7534719C-36B8-4BD4-92CF-ADD2B744290C}" srcId="{2527472A-FDA1-435A-89F3-39D033475D85}" destId="{6F2ECAAB-277A-4F06-ACB6-D8F94C1F83DB}" srcOrd="1" destOrd="0" parTransId="{49A83217-917A-489E-A411-1C4F4F3534AA}" sibTransId="{A8B5AE6E-3F33-4012-A348-CCC631E38B8F}"/>
    <dgm:cxn modelId="{085F64C0-A582-4330-AF70-8CA1E22C6989}" type="presOf" srcId="{211D1067-582C-48B4-84DA-C3D9B3A18C2C}" destId="{8D7B0CA2-243F-4CB5-80D0-ED49AE665AFD}" srcOrd="0" destOrd="0" presId="urn:microsoft.com/office/officeart/2008/layout/LinedList"/>
    <dgm:cxn modelId="{0297E2D5-0ACB-4FCC-9E5B-18113FFC7392}" srcId="{92872F06-EFBF-40C7-A1A5-7D96963A06A2}" destId="{211D1067-582C-48B4-84DA-C3D9B3A18C2C}" srcOrd="2" destOrd="0" parTransId="{F6B3D9A7-3F2E-4132-9CD1-9EFC285E151F}" sibTransId="{C9C92979-0C04-413E-9D91-A11C29E70C47}"/>
    <dgm:cxn modelId="{0AB96CF4-A659-40A1-A8B2-1BDA2183EBBC}" type="presOf" srcId="{92872F06-EFBF-40C7-A1A5-7D96963A06A2}" destId="{173166E0-C68A-4BBC-9A33-BD2300764F24}" srcOrd="0" destOrd="0" presId="urn:microsoft.com/office/officeart/2008/layout/LinedList"/>
    <dgm:cxn modelId="{1409A0F6-4304-490D-8722-194292E7D4EA}" srcId="{211D1067-582C-48B4-84DA-C3D9B3A18C2C}" destId="{861B1741-7DDA-40C2-AA77-F48607F8EA73}" srcOrd="1" destOrd="0" parTransId="{01EE8EE2-F4A0-4F5B-80AE-4441AE2EA16E}" sibTransId="{2CD4BDB7-59CD-410E-B50B-96B71BBF90AF}"/>
    <dgm:cxn modelId="{F0AAA949-E920-4623-83EB-CB59C0305E28}" type="presParOf" srcId="{173166E0-C68A-4BBC-9A33-BD2300764F24}" destId="{A6C28934-54C9-4082-BD7E-CBB6E700EB4D}" srcOrd="0" destOrd="0" presId="urn:microsoft.com/office/officeart/2008/layout/LinedList"/>
    <dgm:cxn modelId="{502657D9-278A-4D15-BBBC-31F7D904A438}" type="presParOf" srcId="{173166E0-C68A-4BBC-9A33-BD2300764F24}" destId="{E514B2B6-8385-494A-B44C-81909411C983}" srcOrd="1" destOrd="0" presId="urn:microsoft.com/office/officeart/2008/layout/LinedList"/>
    <dgm:cxn modelId="{805B1471-FF6E-472D-9B17-32B3FA129EBF}" type="presParOf" srcId="{E514B2B6-8385-494A-B44C-81909411C983}" destId="{1CD94BE7-1200-4857-B524-0930052EBBC7}" srcOrd="0" destOrd="0" presId="urn:microsoft.com/office/officeart/2008/layout/LinedList"/>
    <dgm:cxn modelId="{A19FA75F-B63A-4063-819F-4B59A2B60897}" type="presParOf" srcId="{E514B2B6-8385-494A-B44C-81909411C983}" destId="{198E2A18-B6DD-4B2F-B353-B7799D7A1EF7}" srcOrd="1" destOrd="0" presId="urn:microsoft.com/office/officeart/2008/layout/LinedList"/>
    <dgm:cxn modelId="{9D276C7D-02A8-470B-9267-D2556CC97D5B}" type="presParOf" srcId="{198E2A18-B6DD-4B2F-B353-B7799D7A1EF7}" destId="{B7E7E951-A265-4CE3-A779-EE00051E2EF2}" srcOrd="0" destOrd="0" presId="urn:microsoft.com/office/officeart/2008/layout/LinedList"/>
    <dgm:cxn modelId="{173B8FAB-308D-4823-9E55-DDF4739D9589}" type="presParOf" srcId="{198E2A18-B6DD-4B2F-B353-B7799D7A1EF7}" destId="{BE0D1B0C-6857-4100-8005-52617D853C65}" srcOrd="1" destOrd="0" presId="urn:microsoft.com/office/officeart/2008/layout/LinedList"/>
    <dgm:cxn modelId="{E99F31AD-9B7C-44A8-B970-378EAAEFA6BF}" type="presParOf" srcId="{BE0D1B0C-6857-4100-8005-52617D853C65}" destId="{7F01C5A6-DEDC-495C-ADC9-651BCC5BAA77}" srcOrd="0" destOrd="0" presId="urn:microsoft.com/office/officeart/2008/layout/LinedList"/>
    <dgm:cxn modelId="{189A3263-EB67-4616-89FA-D74C940F3B57}" type="presParOf" srcId="{BE0D1B0C-6857-4100-8005-52617D853C65}" destId="{61D35A8C-4327-4BAB-8F8D-8769E115355F}" srcOrd="1" destOrd="0" presId="urn:microsoft.com/office/officeart/2008/layout/LinedList"/>
    <dgm:cxn modelId="{1302B13C-4A53-40CB-93A9-7686ADEBCC1E}" type="presParOf" srcId="{BE0D1B0C-6857-4100-8005-52617D853C65}" destId="{F82607E5-8E9D-45E2-8A06-1FE92EBED168}" srcOrd="2" destOrd="0" presId="urn:microsoft.com/office/officeart/2008/layout/LinedList"/>
    <dgm:cxn modelId="{8187D5DF-FE96-4014-AA57-1D658FAD425B}" type="presParOf" srcId="{198E2A18-B6DD-4B2F-B353-B7799D7A1EF7}" destId="{BFCDB6E1-559F-42E7-B2A3-B63E41181B26}" srcOrd="2" destOrd="0" presId="urn:microsoft.com/office/officeart/2008/layout/LinedList"/>
    <dgm:cxn modelId="{323F17DD-3ED8-4444-A755-EBCFF13B921E}" type="presParOf" srcId="{198E2A18-B6DD-4B2F-B353-B7799D7A1EF7}" destId="{5B619A2C-CC30-4B68-9ED8-14A7508B1772}" srcOrd="3" destOrd="0" presId="urn:microsoft.com/office/officeart/2008/layout/LinedList"/>
    <dgm:cxn modelId="{E98A8ACF-7A5A-4092-93DB-9694080B1D6F}" type="presParOf" srcId="{198E2A18-B6DD-4B2F-B353-B7799D7A1EF7}" destId="{710CE94B-AF8C-4F51-8CA1-C063612FA05C}" srcOrd="4" destOrd="0" presId="urn:microsoft.com/office/officeart/2008/layout/LinedList"/>
    <dgm:cxn modelId="{D801A5D5-FE06-4728-A110-C76D95435127}" type="presParOf" srcId="{710CE94B-AF8C-4F51-8CA1-C063612FA05C}" destId="{B2F4D0A4-1758-4F24-BCD6-DD476B7B24FF}" srcOrd="0" destOrd="0" presId="urn:microsoft.com/office/officeart/2008/layout/LinedList"/>
    <dgm:cxn modelId="{22EFE9EA-ED24-40C4-AC97-34989E4E0B42}" type="presParOf" srcId="{710CE94B-AF8C-4F51-8CA1-C063612FA05C}" destId="{F8B23DC9-50AB-4E13-8020-607040EB6A42}" srcOrd="1" destOrd="0" presId="urn:microsoft.com/office/officeart/2008/layout/LinedList"/>
    <dgm:cxn modelId="{06235514-AD14-4575-83AC-674E89A96558}" type="presParOf" srcId="{710CE94B-AF8C-4F51-8CA1-C063612FA05C}" destId="{6C7F0820-9B44-4356-99B4-BB47631C162D}" srcOrd="2" destOrd="0" presId="urn:microsoft.com/office/officeart/2008/layout/LinedList"/>
    <dgm:cxn modelId="{927D60D1-0ADB-471D-95B9-F21C836FBB57}" type="presParOf" srcId="{198E2A18-B6DD-4B2F-B353-B7799D7A1EF7}" destId="{28233452-06E4-4E25-AA67-90B6853B2AD6}" srcOrd="5" destOrd="0" presId="urn:microsoft.com/office/officeart/2008/layout/LinedList"/>
    <dgm:cxn modelId="{84EDEC18-BC45-4D53-AE89-20B1444AFD29}" type="presParOf" srcId="{198E2A18-B6DD-4B2F-B353-B7799D7A1EF7}" destId="{399C924D-CA6E-40DF-A329-BD2766AE0360}" srcOrd="6" destOrd="0" presId="urn:microsoft.com/office/officeart/2008/layout/LinedList"/>
    <dgm:cxn modelId="{FA2AA08F-6A9C-4F8F-B20E-6C60CF71259C}" type="presParOf" srcId="{173166E0-C68A-4BBC-9A33-BD2300764F24}" destId="{ED5D4DC8-8537-4511-AD99-CBD46912E940}" srcOrd="2" destOrd="0" presId="urn:microsoft.com/office/officeart/2008/layout/LinedList"/>
    <dgm:cxn modelId="{3CD925A1-7236-44DF-81F0-835AA33E9F0B}" type="presParOf" srcId="{173166E0-C68A-4BBC-9A33-BD2300764F24}" destId="{7F3F14BA-FA55-4365-A6A6-5D9B689F0148}" srcOrd="3" destOrd="0" presId="urn:microsoft.com/office/officeart/2008/layout/LinedList"/>
    <dgm:cxn modelId="{2B03A712-7D29-4B5E-B368-484A73F8B2EC}" type="presParOf" srcId="{7F3F14BA-FA55-4365-A6A6-5D9B689F0148}" destId="{E80F5827-5C14-45E0-83FB-0475D644543B}" srcOrd="0" destOrd="0" presId="urn:microsoft.com/office/officeart/2008/layout/LinedList"/>
    <dgm:cxn modelId="{3498566D-2C17-4C27-BF59-ECCB57DD9B0C}" type="presParOf" srcId="{7F3F14BA-FA55-4365-A6A6-5D9B689F0148}" destId="{B424020B-A77F-49C0-A027-2E3670B083B9}" srcOrd="1" destOrd="0" presId="urn:microsoft.com/office/officeart/2008/layout/LinedList"/>
    <dgm:cxn modelId="{25B3AF57-7520-4592-837B-545783375742}" type="presParOf" srcId="{B424020B-A77F-49C0-A027-2E3670B083B9}" destId="{865644D5-7EC7-4DFC-9F27-A8692B131D8E}" srcOrd="0" destOrd="0" presId="urn:microsoft.com/office/officeart/2008/layout/LinedList"/>
    <dgm:cxn modelId="{BB4EF2FE-EB0B-46B1-8FC4-D11518F2E25C}" type="presParOf" srcId="{B424020B-A77F-49C0-A027-2E3670B083B9}" destId="{B402CCC8-0F52-4680-8D8C-984FD9F2C839}" srcOrd="1" destOrd="0" presId="urn:microsoft.com/office/officeart/2008/layout/LinedList"/>
    <dgm:cxn modelId="{F4150715-915C-4667-8F26-288249B8CD58}" type="presParOf" srcId="{B402CCC8-0F52-4680-8D8C-984FD9F2C839}" destId="{F9E19783-CA0E-408F-8EB1-F41363B46CB5}" srcOrd="0" destOrd="0" presId="urn:microsoft.com/office/officeart/2008/layout/LinedList"/>
    <dgm:cxn modelId="{840A1CEA-FE1F-4B0D-8888-2547F1658EA3}" type="presParOf" srcId="{B402CCC8-0F52-4680-8D8C-984FD9F2C839}" destId="{69A2E7DB-E2E7-4FB7-855F-A0DAE1AF1D38}" srcOrd="1" destOrd="0" presId="urn:microsoft.com/office/officeart/2008/layout/LinedList"/>
    <dgm:cxn modelId="{7EE2E7F5-F632-4DEC-94B7-11C03B5430BA}" type="presParOf" srcId="{B402CCC8-0F52-4680-8D8C-984FD9F2C839}" destId="{265D32D6-B330-45E4-B027-EA124DC6A622}" srcOrd="2" destOrd="0" presId="urn:microsoft.com/office/officeart/2008/layout/LinedList"/>
    <dgm:cxn modelId="{797E9364-BEB5-4563-882F-23A550155434}" type="presParOf" srcId="{B424020B-A77F-49C0-A027-2E3670B083B9}" destId="{986A42D4-A790-418F-834C-9C99ED0DCDF4}" srcOrd="2" destOrd="0" presId="urn:microsoft.com/office/officeart/2008/layout/LinedList"/>
    <dgm:cxn modelId="{E47DA36E-1622-45D7-97D0-FDD4D2425D7D}" type="presParOf" srcId="{B424020B-A77F-49C0-A027-2E3670B083B9}" destId="{E7734A81-C742-4A9E-BF08-2B812DB8004B}" srcOrd="3" destOrd="0" presId="urn:microsoft.com/office/officeart/2008/layout/LinedList"/>
    <dgm:cxn modelId="{787D9388-7EDF-44FF-8DC8-7F2B6FB2E836}" type="presParOf" srcId="{173166E0-C68A-4BBC-9A33-BD2300764F24}" destId="{A8C8BE6A-539C-4152-9619-98D387A200D2}" srcOrd="4" destOrd="0" presId="urn:microsoft.com/office/officeart/2008/layout/LinedList"/>
    <dgm:cxn modelId="{7D6DF387-7480-46C3-B479-979949C711C8}" type="presParOf" srcId="{173166E0-C68A-4BBC-9A33-BD2300764F24}" destId="{3264D8CC-8247-4079-A108-5E5CA3EBDD70}" srcOrd="5" destOrd="0" presId="urn:microsoft.com/office/officeart/2008/layout/LinedList"/>
    <dgm:cxn modelId="{9BE0DB08-2FD9-4950-A7BA-A17D97091FB6}" type="presParOf" srcId="{3264D8CC-8247-4079-A108-5E5CA3EBDD70}" destId="{8D7B0CA2-243F-4CB5-80D0-ED49AE665AFD}" srcOrd="0" destOrd="0" presId="urn:microsoft.com/office/officeart/2008/layout/LinedList"/>
    <dgm:cxn modelId="{6DFA9AD9-91BE-42BF-B852-6DBD12381681}" type="presParOf" srcId="{3264D8CC-8247-4079-A108-5E5CA3EBDD70}" destId="{499B25CA-17FF-4250-B396-F4DD8FE91A78}" srcOrd="1" destOrd="0" presId="urn:microsoft.com/office/officeart/2008/layout/LinedList"/>
    <dgm:cxn modelId="{E1E5AF0A-8AF7-4E50-BCBB-3C9AA7C423D7}" type="presParOf" srcId="{499B25CA-17FF-4250-B396-F4DD8FE91A78}" destId="{33561B00-697E-4AD4-96A5-6139FE66A7DC}" srcOrd="0" destOrd="0" presId="urn:microsoft.com/office/officeart/2008/layout/LinedList"/>
    <dgm:cxn modelId="{F678C41A-FEF3-486B-BB7E-BDF5FF5BB40B}" type="presParOf" srcId="{499B25CA-17FF-4250-B396-F4DD8FE91A78}" destId="{10398792-35CF-4EF0-866F-66F13EA647C0}" srcOrd="1" destOrd="0" presId="urn:microsoft.com/office/officeart/2008/layout/LinedList"/>
    <dgm:cxn modelId="{D99EFE50-6CE2-475D-8190-E80F89A1F6F6}" type="presParOf" srcId="{10398792-35CF-4EF0-866F-66F13EA647C0}" destId="{D35254B3-676D-4C83-A048-2A193C36C7C2}" srcOrd="0" destOrd="0" presId="urn:microsoft.com/office/officeart/2008/layout/LinedList"/>
    <dgm:cxn modelId="{8E4229A8-48A9-4628-B9ED-76F5BDCD3F9F}" type="presParOf" srcId="{10398792-35CF-4EF0-866F-66F13EA647C0}" destId="{D442B142-FA2F-4755-9EDE-570455CBFB24}" srcOrd="1" destOrd="0" presId="urn:microsoft.com/office/officeart/2008/layout/LinedList"/>
    <dgm:cxn modelId="{4DE2149D-8010-4827-9889-081421564E41}" type="presParOf" srcId="{10398792-35CF-4EF0-866F-66F13EA647C0}" destId="{5A1E749D-8530-49E4-A82F-AF3656DBD4C1}" srcOrd="2" destOrd="0" presId="urn:microsoft.com/office/officeart/2008/layout/LinedList"/>
    <dgm:cxn modelId="{E523054E-10E6-48F2-9C5A-AEC99CEB1A1C}" type="presParOf" srcId="{499B25CA-17FF-4250-B396-F4DD8FE91A78}" destId="{8E047B86-8311-494D-A043-E4BF1B818084}" srcOrd="2" destOrd="0" presId="urn:microsoft.com/office/officeart/2008/layout/LinedList"/>
    <dgm:cxn modelId="{53A61C93-C1F7-4B28-BE84-EDA978FBEF28}" type="presParOf" srcId="{499B25CA-17FF-4250-B396-F4DD8FE91A78}" destId="{F5B777BC-86EB-44A8-A352-89EDCD47A95B}" srcOrd="3" destOrd="0" presId="urn:microsoft.com/office/officeart/2008/layout/LinedList"/>
    <dgm:cxn modelId="{D9A89ADB-902B-4E4A-BDEE-143DED1C75F8}" type="presParOf" srcId="{499B25CA-17FF-4250-B396-F4DD8FE91A78}" destId="{05127B1F-D49C-46E7-B6D6-3A5F6046843E}" srcOrd="4" destOrd="0" presId="urn:microsoft.com/office/officeart/2008/layout/LinedList"/>
    <dgm:cxn modelId="{442B6FD0-1901-4A78-8362-E51EFDC9C97B}" type="presParOf" srcId="{05127B1F-D49C-46E7-B6D6-3A5F6046843E}" destId="{FDF22662-C6B3-432E-8B42-F12CE4C2EAD3}" srcOrd="0" destOrd="0" presId="urn:microsoft.com/office/officeart/2008/layout/LinedList"/>
    <dgm:cxn modelId="{6EAF306D-85D3-49BF-A8B7-62B5BF91B55A}" type="presParOf" srcId="{05127B1F-D49C-46E7-B6D6-3A5F6046843E}" destId="{03F993CC-75E4-425E-964B-9239FBB8F4B3}" srcOrd="1" destOrd="0" presId="urn:microsoft.com/office/officeart/2008/layout/LinedList"/>
    <dgm:cxn modelId="{B7358687-60B8-458C-9060-E04EA6456E56}" type="presParOf" srcId="{05127B1F-D49C-46E7-B6D6-3A5F6046843E}" destId="{F125705D-A2D0-4D22-9539-ECFFBC82F79D}" srcOrd="2" destOrd="0" presId="urn:microsoft.com/office/officeart/2008/layout/LinedList"/>
    <dgm:cxn modelId="{D38DA5B4-892C-4E67-8746-27AAF36365B4}" type="presParOf" srcId="{499B25CA-17FF-4250-B396-F4DD8FE91A78}" destId="{87C62291-E93D-4BF9-8939-9D7789712A39}" srcOrd="5" destOrd="0" presId="urn:microsoft.com/office/officeart/2008/layout/LinedList"/>
    <dgm:cxn modelId="{62F091EC-99A1-47C4-9BC4-E43F3F65056E}" type="presParOf" srcId="{499B25CA-17FF-4250-B396-F4DD8FE91A78}" destId="{D7B35533-24B8-4DB9-8CF2-EC9EFA188BA9}"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1A257A-6257-4753-88B7-5D1D3AB238C3}"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D6B54176-C718-42C5-8E9A-E5FE4E85C1E8}">
      <dgm:prSet/>
      <dgm:spPr/>
      <dgm:t>
        <a:bodyPr/>
        <a:lstStyle/>
        <a:p>
          <a:endParaRPr lang="en-US" dirty="0"/>
        </a:p>
      </dgm:t>
    </dgm:pt>
    <dgm:pt modelId="{8CF828F0-CC12-460E-BE2D-89DBADB4239F}" type="parTrans" cxnId="{AEE0DC27-2DB7-4E37-B13C-1BDBDD4A9F92}">
      <dgm:prSet/>
      <dgm:spPr/>
      <dgm:t>
        <a:bodyPr/>
        <a:lstStyle/>
        <a:p>
          <a:endParaRPr lang="en-US"/>
        </a:p>
      </dgm:t>
    </dgm:pt>
    <dgm:pt modelId="{1E37B628-A9EE-42FE-BCE4-7D6ED5009FA9}" type="sibTrans" cxnId="{AEE0DC27-2DB7-4E37-B13C-1BDBDD4A9F92}">
      <dgm:prSet/>
      <dgm:spPr/>
      <dgm:t>
        <a:bodyPr/>
        <a:lstStyle/>
        <a:p>
          <a:endParaRPr lang="en-US"/>
        </a:p>
      </dgm:t>
    </dgm:pt>
    <dgm:pt modelId="{5F7B2BDE-7D1E-4872-806B-14FB2AAFE451}">
      <dgm:prSet custT="1"/>
      <dgm:spPr/>
      <dgm:t>
        <a:bodyPr/>
        <a:lstStyle/>
        <a:p>
          <a:r>
            <a:rPr lang="en-US" sz="2800" b="1" dirty="0"/>
            <a:t>Avoiding Escalating Triggers:</a:t>
          </a:r>
        </a:p>
      </dgm:t>
    </dgm:pt>
    <dgm:pt modelId="{D663E02B-7148-42C5-965A-41F818573B1A}" type="parTrans" cxnId="{09213B5A-369E-49EA-9CA2-6BB42C7E1512}">
      <dgm:prSet/>
      <dgm:spPr/>
      <dgm:t>
        <a:bodyPr/>
        <a:lstStyle/>
        <a:p>
          <a:endParaRPr lang="en-US"/>
        </a:p>
      </dgm:t>
    </dgm:pt>
    <dgm:pt modelId="{DCCB5772-0BEB-443F-982A-D334E3ADE92F}" type="sibTrans" cxnId="{09213B5A-369E-49EA-9CA2-6BB42C7E1512}">
      <dgm:prSet/>
      <dgm:spPr/>
      <dgm:t>
        <a:bodyPr/>
        <a:lstStyle/>
        <a:p>
          <a:endParaRPr lang="en-US"/>
        </a:p>
      </dgm:t>
    </dgm:pt>
    <dgm:pt modelId="{1AEC7E7E-78F1-4C62-853F-97AE29351D33}">
      <dgm:prSet custT="1"/>
      <dgm:spPr/>
      <dgm:t>
        <a:bodyPr/>
        <a:lstStyle/>
        <a:p>
          <a:r>
            <a:rPr lang="en-US" sz="2800" dirty="0"/>
            <a:t>Avoid arguing, correcting, or challenging delusional statements.</a:t>
          </a:r>
        </a:p>
      </dgm:t>
    </dgm:pt>
    <dgm:pt modelId="{9C356E56-2B40-4A15-9FCA-44EB9A9AAA29}" type="parTrans" cxnId="{3D8EECEA-A100-40BA-AFD9-B16FB01B3103}">
      <dgm:prSet/>
      <dgm:spPr/>
      <dgm:t>
        <a:bodyPr/>
        <a:lstStyle/>
        <a:p>
          <a:endParaRPr lang="en-US"/>
        </a:p>
      </dgm:t>
    </dgm:pt>
    <dgm:pt modelId="{85C1CDE7-CD79-459B-804A-D2F5C497FDD3}" type="sibTrans" cxnId="{3D8EECEA-A100-40BA-AFD9-B16FB01B3103}">
      <dgm:prSet/>
      <dgm:spPr/>
      <dgm:t>
        <a:bodyPr/>
        <a:lstStyle/>
        <a:p>
          <a:endParaRPr lang="en-US"/>
        </a:p>
      </dgm:t>
    </dgm:pt>
    <dgm:pt modelId="{F4943A93-D48C-42FC-8636-F8145CD2DC23}">
      <dgm:prSet custT="1"/>
      <dgm:spPr/>
      <dgm:t>
        <a:bodyPr/>
        <a:lstStyle/>
        <a:p>
          <a:r>
            <a:rPr lang="en-US" sz="2800" dirty="0"/>
            <a:t>Instead of saying “You’re on drugs,” use language like, “It seems like you’re going through something really difficult.”</a:t>
          </a:r>
        </a:p>
      </dgm:t>
    </dgm:pt>
    <dgm:pt modelId="{818A956A-4F49-4759-BDFF-4FA32C8A7D94}" type="parTrans" cxnId="{393E0E9F-7105-446F-BD76-0586E8140247}">
      <dgm:prSet/>
      <dgm:spPr/>
      <dgm:t>
        <a:bodyPr/>
        <a:lstStyle/>
        <a:p>
          <a:endParaRPr lang="en-US"/>
        </a:p>
      </dgm:t>
    </dgm:pt>
    <dgm:pt modelId="{09C0CA0F-14CB-437F-8949-53228EB4FD05}" type="sibTrans" cxnId="{393E0E9F-7105-446F-BD76-0586E8140247}">
      <dgm:prSet/>
      <dgm:spPr/>
      <dgm:t>
        <a:bodyPr/>
        <a:lstStyle/>
        <a:p>
          <a:endParaRPr lang="en-US"/>
        </a:p>
      </dgm:t>
    </dgm:pt>
    <dgm:pt modelId="{65738917-BA9E-42AC-8D7B-76CABE750C10}">
      <dgm:prSet/>
      <dgm:spPr/>
      <dgm:t>
        <a:bodyPr/>
        <a:lstStyle/>
        <a:p>
          <a:endParaRPr lang="en-US" dirty="0"/>
        </a:p>
      </dgm:t>
    </dgm:pt>
    <dgm:pt modelId="{AE61A571-7660-486B-A469-8D3790BEE919}" type="parTrans" cxnId="{A89044D4-AEB0-4209-A935-2A2F9F04DD42}">
      <dgm:prSet/>
      <dgm:spPr/>
      <dgm:t>
        <a:bodyPr/>
        <a:lstStyle/>
        <a:p>
          <a:endParaRPr lang="en-US"/>
        </a:p>
      </dgm:t>
    </dgm:pt>
    <dgm:pt modelId="{331ACC77-0560-49AF-BAFE-B85F8261E70F}" type="sibTrans" cxnId="{A89044D4-AEB0-4209-A935-2A2F9F04DD42}">
      <dgm:prSet/>
      <dgm:spPr/>
      <dgm:t>
        <a:bodyPr/>
        <a:lstStyle/>
        <a:p>
          <a:endParaRPr lang="en-US"/>
        </a:p>
      </dgm:t>
    </dgm:pt>
    <dgm:pt modelId="{51C85FF3-3AE9-4795-A0F6-3D88B58D653C}">
      <dgm:prSet custT="1"/>
      <dgm:spPr/>
      <dgm:t>
        <a:bodyPr/>
        <a:lstStyle/>
        <a:p>
          <a:r>
            <a:rPr lang="en-US" sz="2800" b="1" dirty="0"/>
            <a:t>Clarifying Needs:</a:t>
          </a:r>
        </a:p>
      </dgm:t>
    </dgm:pt>
    <dgm:pt modelId="{B46755BB-0CA8-4052-8DFE-8BD7E3246956}" type="parTrans" cxnId="{47C01779-4A11-4024-BCB6-E91C2D8DA3A9}">
      <dgm:prSet/>
      <dgm:spPr/>
      <dgm:t>
        <a:bodyPr/>
        <a:lstStyle/>
        <a:p>
          <a:endParaRPr lang="en-US"/>
        </a:p>
      </dgm:t>
    </dgm:pt>
    <dgm:pt modelId="{A71C8133-CEFF-4CA8-98B7-1767C860B110}" type="sibTrans" cxnId="{47C01779-4A11-4024-BCB6-E91C2D8DA3A9}">
      <dgm:prSet/>
      <dgm:spPr/>
      <dgm:t>
        <a:bodyPr/>
        <a:lstStyle/>
        <a:p>
          <a:endParaRPr lang="en-US"/>
        </a:p>
      </dgm:t>
    </dgm:pt>
    <dgm:pt modelId="{87BC4A80-B014-452E-A063-044EDB4EA82C}">
      <dgm:prSet custT="1"/>
      <dgm:spPr/>
      <dgm:t>
        <a:bodyPr/>
        <a:lstStyle/>
        <a:p>
          <a:r>
            <a:rPr lang="en-US" sz="2800" dirty="0"/>
            <a:t>Once calmer, James explained he had been kicked out of a shelter and was afraid to sleep on the street.</a:t>
          </a:r>
        </a:p>
      </dgm:t>
    </dgm:pt>
    <dgm:pt modelId="{389261E0-4166-40EF-A252-30735D687C6B}" type="parTrans" cxnId="{6863084F-0B41-412F-90A6-A1AD2C8E94EC}">
      <dgm:prSet/>
      <dgm:spPr/>
      <dgm:t>
        <a:bodyPr/>
        <a:lstStyle/>
        <a:p>
          <a:endParaRPr lang="en-US"/>
        </a:p>
      </dgm:t>
    </dgm:pt>
    <dgm:pt modelId="{07DDE988-2329-425C-A9C1-DB8D52A52F74}" type="sibTrans" cxnId="{6863084F-0B41-412F-90A6-A1AD2C8E94EC}">
      <dgm:prSet/>
      <dgm:spPr/>
      <dgm:t>
        <a:bodyPr/>
        <a:lstStyle/>
        <a:p>
          <a:endParaRPr lang="en-US"/>
        </a:p>
      </dgm:t>
    </dgm:pt>
    <dgm:pt modelId="{B623628A-96F8-4F0A-9E01-8F20B226931B}">
      <dgm:prSet custT="1"/>
      <dgm:spPr/>
      <dgm:t>
        <a:bodyPr/>
        <a:lstStyle/>
        <a:p>
          <a:r>
            <a:rPr lang="en-US" sz="2800" dirty="0"/>
            <a:t>Affirm his need for safety and explain options.</a:t>
          </a:r>
        </a:p>
      </dgm:t>
    </dgm:pt>
    <dgm:pt modelId="{9062AEF0-9202-4935-A7A8-0A14E08B2270}" type="parTrans" cxnId="{48F72949-7989-4804-BB4F-43E879880831}">
      <dgm:prSet/>
      <dgm:spPr/>
      <dgm:t>
        <a:bodyPr/>
        <a:lstStyle/>
        <a:p>
          <a:endParaRPr lang="en-US"/>
        </a:p>
      </dgm:t>
    </dgm:pt>
    <dgm:pt modelId="{9008728E-93C5-4DEB-9A50-B5F245490F43}" type="sibTrans" cxnId="{48F72949-7989-4804-BB4F-43E879880831}">
      <dgm:prSet/>
      <dgm:spPr/>
      <dgm:t>
        <a:bodyPr/>
        <a:lstStyle/>
        <a:p>
          <a:endParaRPr lang="en-US"/>
        </a:p>
      </dgm:t>
    </dgm:pt>
    <dgm:pt modelId="{8B690EA6-005B-463B-BDEB-1A903B860C11}" type="pres">
      <dgm:prSet presAssocID="{5F1A257A-6257-4753-88B7-5D1D3AB238C3}" presName="Name0" presStyleCnt="0">
        <dgm:presLayoutVars>
          <dgm:dir/>
          <dgm:animLvl val="lvl"/>
          <dgm:resizeHandles val="exact"/>
        </dgm:presLayoutVars>
      </dgm:prSet>
      <dgm:spPr/>
    </dgm:pt>
    <dgm:pt modelId="{7366100A-92BC-4370-A727-948DA2101CC3}" type="pres">
      <dgm:prSet presAssocID="{D6B54176-C718-42C5-8E9A-E5FE4E85C1E8}" presName="linNode" presStyleCnt="0"/>
      <dgm:spPr/>
    </dgm:pt>
    <dgm:pt modelId="{D3EBD23E-3FFA-4173-9F7D-9A21DEF11504}" type="pres">
      <dgm:prSet presAssocID="{D6B54176-C718-42C5-8E9A-E5FE4E85C1E8}" presName="parentText" presStyleLbl="alignNode1" presStyleIdx="0" presStyleCnt="2" custFlipHor="1" custScaleX="11417" custScaleY="122642">
        <dgm:presLayoutVars>
          <dgm:chMax val="1"/>
          <dgm:bulletEnabled/>
        </dgm:presLayoutVars>
      </dgm:prSet>
      <dgm:spPr/>
    </dgm:pt>
    <dgm:pt modelId="{04D59FD5-A0F1-4A64-9D8A-EDFC4069EF9F}" type="pres">
      <dgm:prSet presAssocID="{D6B54176-C718-42C5-8E9A-E5FE4E85C1E8}" presName="descendantText" presStyleLbl="alignAccFollowNode1" presStyleIdx="0" presStyleCnt="2" custScaleX="263104" custScaleY="137147">
        <dgm:presLayoutVars>
          <dgm:bulletEnabled/>
        </dgm:presLayoutVars>
      </dgm:prSet>
      <dgm:spPr/>
    </dgm:pt>
    <dgm:pt modelId="{0B15BBDA-03CE-4446-A67D-3E9D6F188F5E}" type="pres">
      <dgm:prSet presAssocID="{1E37B628-A9EE-42FE-BCE4-7D6ED5009FA9}" presName="sp" presStyleCnt="0"/>
      <dgm:spPr/>
    </dgm:pt>
    <dgm:pt modelId="{FAEA4BAB-1781-41CC-AC4D-DE6C853C57A5}" type="pres">
      <dgm:prSet presAssocID="{65738917-BA9E-42AC-8D7B-76CABE750C10}" presName="linNode" presStyleCnt="0"/>
      <dgm:spPr/>
    </dgm:pt>
    <dgm:pt modelId="{4ED90B79-4746-43C5-A12A-669E55744036}" type="pres">
      <dgm:prSet presAssocID="{65738917-BA9E-42AC-8D7B-76CABE750C10}" presName="parentText" presStyleLbl="alignNode1" presStyleIdx="1" presStyleCnt="2" custFlipHor="1" custScaleX="12957">
        <dgm:presLayoutVars>
          <dgm:chMax val="1"/>
          <dgm:bulletEnabled/>
        </dgm:presLayoutVars>
      </dgm:prSet>
      <dgm:spPr/>
    </dgm:pt>
    <dgm:pt modelId="{3313A793-0CD6-4715-A459-86B806068BF5}" type="pres">
      <dgm:prSet presAssocID="{65738917-BA9E-42AC-8D7B-76CABE750C10}" presName="descendantText" presStyleLbl="alignAccFollowNode1" presStyleIdx="1" presStyleCnt="2" custScaleX="324051" custScaleY="121040">
        <dgm:presLayoutVars>
          <dgm:bulletEnabled/>
        </dgm:presLayoutVars>
      </dgm:prSet>
      <dgm:spPr/>
    </dgm:pt>
  </dgm:ptLst>
  <dgm:cxnLst>
    <dgm:cxn modelId="{27106212-8A56-48A0-A01D-696117AD50E1}" type="presOf" srcId="{F4943A93-D48C-42FC-8636-F8145CD2DC23}" destId="{04D59FD5-A0F1-4A64-9D8A-EDFC4069EF9F}" srcOrd="0" destOrd="2" presId="urn:microsoft.com/office/officeart/2016/7/layout/VerticalSolidActionList"/>
    <dgm:cxn modelId="{D8452D1D-A876-4553-A1E1-DC4CBF919E91}" type="presOf" srcId="{87BC4A80-B014-452E-A063-044EDB4EA82C}" destId="{3313A793-0CD6-4715-A459-86B806068BF5}" srcOrd="0" destOrd="1" presId="urn:microsoft.com/office/officeart/2016/7/layout/VerticalSolidActionList"/>
    <dgm:cxn modelId="{6B01761E-75EB-4FEB-A91F-59F3B638E267}" type="presOf" srcId="{65738917-BA9E-42AC-8D7B-76CABE750C10}" destId="{4ED90B79-4746-43C5-A12A-669E55744036}" srcOrd="0" destOrd="0" presId="urn:microsoft.com/office/officeart/2016/7/layout/VerticalSolidActionList"/>
    <dgm:cxn modelId="{FD110D21-1B0D-4978-9824-94C48E830290}" type="presOf" srcId="{5F7B2BDE-7D1E-4872-806B-14FB2AAFE451}" destId="{04D59FD5-A0F1-4A64-9D8A-EDFC4069EF9F}" srcOrd="0" destOrd="0" presId="urn:microsoft.com/office/officeart/2016/7/layout/VerticalSolidActionList"/>
    <dgm:cxn modelId="{AEE0DC27-2DB7-4E37-B13C-1BDBDD4A9F92}" srcId="{5F1A257A-6257-4753-88B7-5D1D3AB238C3}" destId="{D6B54176-C718-42C5-8E9A-E5FE4E85C1E8}" srcOrd="0" destOrd="0" parTransId="{8CF828F0-CC12-460E-BE2D-89DBADB4239F}" sibTransId="{1E37B628-A9EE-42FE-BCE4-7D6ED5009FA9}"/>
    <dgm:cxn modelId="{CFA2EB61-246C-464F-8840-9424E6FF243A}" type="presOf" srcId="{5F1A257A-6257-4753-88B7-5D1D3AB238C3}" destId="{8B690EA6-005B-463B-BDEB-1A903B860C11}" srcOrd="0" destOrd="0" presId="urn:microsoft.com/office/officeart/2016/7/layout/VerticalSolidActionList"/>
    <dgm:cxn modelId="{48F72949-7989-4804-BB4F-43E879880831}" srcId="{51C85FF3-3AE9-4795-A0F6-3D88B58D653C}" destId="{B623628A-96F8-4F0A-9E01-8F20B226931B}" srcOrd="1" destOrd="0" parTransId="{9062AEF0-9202-4935-A7A8-0A14E08B2270}" sibTransId="{9008728E-93C5-4DEB-9A50-B5F245490F43}"/>
    <dgm:cxn modelId="{4F91226D-445E-4423-A9E4-0EC251EE0B68}" type="presOf" srcId="{B623628A-96F8-4F0A-9E01-8F20B226931B}" destId="{3313A793-0CD6-4715-A459-86B806068BF5}" srcOrd="0" destOrd="2" presId="urn:microsoft.com/office/officeart/2016/7/layout/VerticalSolidActionList"/>
    <dgm:cxn modelId="{D2D18A4E-2FDA-46F5-B7E8-0158F2C95EF4}" type="presOf" srcId="{D6B54176-C718-42C5-8E9A-E5FE4E85C1E8}" destId="{D3EBD23E-3FFA-4173-9F7D-9A21DEF11504}" srcOrd="0" destOrd="0" presId="urn:microsoft.com/office/officeart/2016/7/layout/VerticalSolidActionList"/>
    <dgm:cxn modelId="{6863084F-0B41-412F-90A6-A1AD2C8E94EC}" srcId="{51C85FF3-3AE9-4795-A0F6-3D88B58D653C}" destId="{87BC4A80-B014-452E-A063-044EDB4EA82C}" srcOrd="0" destOrd="0" parTransId="{389261E0-4166-40EF-A252-30735D687C6B}" sibTransId="{07DDE988-2329-425C-A9C1-DB8D52A52F74}"/>
    <dgm:cxn modelId="{47C01779-4A11-4024-BCB6-E91C2D8DA3A9}" srcId="{65738917-BA9E-42AC-8D7B-76CABE750C10}" destId="{51C85FF3-3AE9-4795-A0F6-3D88B58D653C}" srcOrd="0" destOrd="0" parTransId="{B46755BB-0CA8-4052-8DFE-8BD7E3246956}" sibTransId="{A71C8133-CEFF-4CA8-98B7-1767C860B110}"/>
    <dgm:cxn modelId="{09213B5A-369E-49EA-9CA2-6BB42C7E1512}" srcId="{D6B54176-C718-42C5-8E9A-E5FE4E85C1E8}" destId="{5F7B2BDE-7D1E-4872-806B-14FB2AAFE451}" srcOrd="0" destOrd="0" parTransId="{D663E02B-7148-42C5-965A-41F818573B1A}" sibTransId="{DCCB5772-0BEB-443F-982A-D334E3ADE92F}"/>
    <dgm:cxn modelId="{5DF4D87B-9EE7-40B5-95F0-55DD253FEB6A}" type="presOf" srcId="{1AEC7E7E-78F1-4C62-853F-97AE29351D33}" destId="{04D59FD5-A0F1-4A64-9D8A-EDFC4069EF9F}" srcOrd="0" destOrd="1" presId="urn:microsoft.com/office/officeart/2016/7/layout/VerticalSolidActionList"/>
    <dgm:cxn modelId="{7E5F147D-A4CF-49C2-A8A7-807A45AA51E4}" type="presOf" srcId="{51C85FF3-3AE9-4795-A0F6-3D88B58D653C}" destId="{3313A793-0CD6-4715-A459-86B806068BF5}" srcOrd="0" destOrd="0" presId="urn:microsoft.com/office/officeart/2016/7/layout/VerticalSolidActionList"/>
    <dgm:cxn modelId="{393E0E9F-7105-446F-BD76-0586E8140247}" srcId="{5F7B2BDE-7D1E-4872-806B-14FB2AAFE451}" destId="{F4943A93-D48C-42FC-8636-F8145CD2DC23}" srcOrd="1" destOrd="0" parTransId="{818A956A-4F49-4759-BDFF-4FA32C8A7D94}" sibTransId="{09C0CA0F-14CB-437F-8949-53228EB4FD05}"/>
    <dgm:cxn modelId="{A89044D4-AEB0-4209-A935-2A2F9F04DD42}" srcId="{5F1A257A-6257-4753-88B7-5D1D3AB238C3}" destId="{65738917-BA9E-42AC-8D7B-76CABE750C10}" srcOrd="1" destOrd="0" parTransId="{AE61A571-7660-486B-A469-8D3790BEE919}" sibTransId="{331ACC77-0560-49AF-BAFE-B85F8261E70F}"/>
    <dgm:cxn modelId="{3D8EECEA-A100-40BA-AFD9-B16FB01B3103}" srcId="{5F7B2BDE-7D1E-4872-806B-14FB2AAFE451}" destId="{1AEC7E7E-78F1-4C62-853F-97AE29351D33}" srcOrd="0" destOrd="0" parTransId="{9C356E56-2B40-4A15-9FCA-44EB9A9AAA29}" sibTransId="{85C1CDE7-CD79-459B-804A-D2F5C497FDD3}"/>
    <dgm:cxn modelId="{951815A1-8E29-467B-87D3-6A0729505139}" type="presParOf" srcId="{8B690EA6-005B-463B-BDEB-1A903B860C11}" destId="{7366100A-92BC-4370-A727-948DA2101CC3}" srcOrd="0" destOrd="0" presId="urn:microsoft.com/office/officeart/2016/7/layout/VerticalSolidActionList"/>
    <dgm:cxn modelId="{6E152986-9390-43E4-8CB9-C0FEE8289D13}" type="presParOf" srcId="{7366100A-92BC-4370-A727-948DA2101CC3}" destId="{D3EBD23E-3FFA-4173-9F7D-9A21DEF11504}" srcOrd="0" destOrd="0" presId="urn:microsoft.com/office/officeart/2016/7/layout/VerticalSolidActionList"/>
    <dgm:cxn modelId="{2A37E4D0-A73F-475B-BF3A-92B82E6E6567}" type="presParOf" srcId="{7366100A-92BC-4370-A727-948DA2101CC3}" destId="{04D59FD5-A0F1-4A64-9D8A-EDFC4069EF9F}" srcOrd="1" destOrd="0" presId="urn:microsoft.com/office/officeart/2016/7/layout/VerticalSolidActionList"/>
    <dgm:cxn modelId="{571EFB80-0B2D-4D21-9544-092A198AC2CA}" type="presParOf" srcId="{8B690EA6-005B-463B-BDEB-1A903B860C11}" destId="{0B15BBDA-03CE-4446-A67D-3E9D6F188F5E}" srcOrd="1" destOrd="0" presId="urn:microsoft.com/office/officeart/2016/7/layout/VerticalSolidActionList"/>
    <dgm:cxn modelId="{D73CEB0C-8E22-4A1E-8058-B5FCE8405305}" type="presParOf" srcId="{8B690EA6-005B-463B-BDEB-1A903B860C11}" destId="{FAEA4BAB-1781-41CC-AC4D-DE6C853C57A5}" srcOrd="2" destOrd="0" presId="urn:microsoft.com/office/officeart/2016/7/layout/VerticalSolidActionList"/>
    <dgm:cxn modelId="{ADB5D31B-673E-451B-89D5-7728322EE074}" type="presParOf" srcId="{FAEA4BAB-1781-41CC-AC4D-DE6C853C57A5}" destId="{4ED90B79-4746-43C5-A12A-669E55744036}" srcOrd="0" destOrd="0" presId="urn:microsoft.com/office/officeart/2016/7/layout/VerticalSolidActionList"/>
    <dgm:cxn modelId="{4E1072EE-0394-4DC1-855A-4BDF01DFA875}" type="presParOf" srcId="{FAEA4BAB-1781-41CC-AC4D-DE6C853C57A5}" destId="{3313A793-0CD6-4715-A459-86B806068BF5}"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BC7A5-9312-4AB3-A1B1-6AD20213E72E}">
      <dsp:nvSpPr>
        <dsp:cNvPr id="0" name=""/>
        <dsp:cNvSpPr/>
      </dsp:nvSpPr>
      <dsp:spPr>
        <a:xfrm>
          <a:off x="304714" y="0"/>
          <a:ext cx="4655338" cy="4655338"/>
        </a:xfrm>
        <a:prstGeom prst="diamond">
          <a:avLst/>
        </a:prstGeom>
        <a:solidFill>
          <a:srgbClr val="EAB679"/>
        </a:solidFill>
        <a:ln>
          <a:noFill/>
        </a:ln>
        <a:effectLst/>
      </dsp:spPr>
      <dsp:style>
        <a:lnRef idx="0">
          <a:scrgbClr r="0" g="0" b="0"/>
        </a:lnRef>
        <a:fillRef idx="1">
          <a:scrgbClr r="0" g="0" b="0"/>
        </a:fillRef>
        <a:effectRef idx="0">
          <a:scrgbClr r="0" g="0" b="0"/>
        </a:effectRef>
        <a:fontRef idx="minor"/>
      </dsp:style>
    </dsp:sp>
    <dsp:sp modelId="{7C13D074-58CE-4823-B56A-209E30D05CCB}">
      <dsp:nvSpPr>
        <dsp:cNvPr id="0" name=""/>
        <dsp:cNvSpPr/>
      </dsp:nvSpPr>
      <dsp:spPr>
        <a:xfrm>
          <a:off x="746971" y="442257"/>
          <a:ext cx="1815581" cy="1815581"/>
        </a:xfrm>
        <a:prstGeom prst="roundRect">
          <a:avLst/>
        </a:prstGeom>
        <a:solidFill>
          <a:srgbClr val="DB85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Based in desire to control how people behave</a:t>
          </a:r>
        </a:p>
      </dsp:txBody>
      <dsp:txXfrm>
        <a:off x="835600" y="530886"/>
        <a:ext cx="1638323" cy="1638323"/>
      </dsp:txXfrm>
    </dsp:sp>
    <dsp:sp modelId="{DE627016-8EE2-4235-A3E8-0324E0321D9F}">
      <dsp:nvSpPr>
        <dsp:cNvPr id="0" name=""/>
        <dsp:cNvSpPr/>
      </dsp:nvSpPr>
      <dsp:spPr>
        <a:xfrm>
          <a:off x="2702213" y="442257"/>
          <a:ext cx="1815581" cy="1815581"/>
        </a:xfrm>
        <a:prstGeom prst="roundRect">
          <a:avLst/>
        </a:prstGeom>
        <a:solidFill>
          <a:srgbClr val="DB85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Uses threats, punishment, or coercion to manage outcome</a:t>
          </a:r>
        </a:p>
      </dsp:txBody>
      <dsp:txXfrm>
        <a:off x="2790842" y="530886"/>
        <a:ext cx="1638323" cy="1638323"/>
      </dsp:txXfrm>
    </dsp:sp>
    <dsp:sp modelId="{1542A7C4-B93B-42CB-9F5F-AEE1421E6BDC}">
      <dsp:nvSpPr>
        <dsp:cNvPr id="0" name=""/>
        <dsp:cNvSpPr/>
      </dsp:nvSpPr>
      <dsp:spPr>
        <a:xfrm>
          <a:off x="746971" y="2397499"/>
          <a:ext cx="1815581" cy="1815581"/>
        </a:xfrm>
        <a:prstGeom prst="roundRect">
          <a:avLst/>
        </a:prstGeom>
        <a:solidFill>
          <a:srgbClr val="DB85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Rigid, inflexible</a:t>
          </a:r>
        </a:p>
      </dsp:txBody>
      <dsp:txXfrm>
        <a:off x="835600" y="2486128"/>
        <a:ext cx="1638323" cy="1638323"/>
      </dsp:txXfrm>
    </dsp:sp>
    <dsp:sp modelId="{11D552A0-C5B8-46AC-9364-BF8C4559E29E}">
      <dsp:nvSpPr>
        <dsp:cNvPr id="0" name=""/>
        <dsp:cNvSpPr/>
      </dsp:nvSpPr>
      <dsp:spPr>
        <a:xfrm>
          <a:off x="2702213" y="2397499"/>
          <a:ext cx="1815581" cy="1815581"/>
        </a:xfrm>
        <a:prstGeom prst="roundRect">
          <a:avLst/>
        </a:prstGeom>
        <a:solidFill>
          <a:srgbClr val="DB85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Leads to power-over dynamics</a:t>
          </a:r>
        </a:p>
      </dsp:txBody>
      <dsp:txXfrm>
        <a:off x="2790842" y="2486128"/>
        <a:ext cx="1638323" cy="16383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BC7A5-9312-4AB3-A1B1-6AD20213E72E}">
      <dsp:nvSpPr>
        <dsp:cNvPr id="0" name=""/>
        <dsp:cNvSpPr/>
      </dsp:nvSpPr>
      <dsp:spPr>
        <a:xfrm>
          <a:off x="599252" y="0"/>
          <a:ext cx="4635161" cy="4635161"/>
        </a:xfrm>
        <a:prstGeom prst="diamond">
          <a:avLst/>
        </a:prstGeom>
        <a:solidFill>
          <a:srgbClr val="EAB679"/>
        </a:solidFill>
        <a:ln>
          <a:noFill/>
        </a:ln>
        <a:effectLst/>
      </dsp:spPr>
      <dsp:style>
        <a:lnRef idx="0">
          <a:scrgbClr r="0" g="0" b="0"/>
        </a:lnRef>
        <a:fillRef idx="1">
          <a:scrgbClr r="0" g="0" b="0"/>
        </a:fillRef>
        <a:effectRef idx="0">
          <a:scrgbClr r="0" g="0" b="0"/>
        </a:effectRef>
        <a:fontRef idx="minor"/>
      </dsp:style>
    </dsp:sp>
    <dsp:sp modelId="{7C13D074-58CE-4823-B56A-209E30D05CCB}">
      <dsp:nvSpPr>
        <dsp:cNvPr id="0" name=""/>
        <dsp:cNvSpPr/>
      </dsp:nvSpPr>
      <dsp:spPr>
        <a:xfrm>
          <a:off x="1039592" y="424866"/>
          <a:ext cx="1807712" cy="1807712"/>
        </a:xfrm>
        <a:prstGeom prst="roundRect">
          <a:avLst/>
        </a:prstGeom>
        <a:solidFill>
          <a:srgbClr val="DB85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n-lt"/>
              <a:cs typeface="Calibri"/>
            </a:rPr>
            <a:t>Based in desire to empower people to get needs met</a:t>
          </a:r>
        </a:p>
      </dsp:txBody>
      <dsp:txXfrm>
        <a:off x="1127837" y="513111"/>
        <a:ext cx="1631222" cy="1631222"/>
      </dsp:txXfrm>
    </dsp:sp>
    <dsp:sp modelId="{DE627016-8EE2-4235-A3E8-0324E0321D9F}">
      <dsp:nvSpPr>
        <dsp:cNvPr id="0" name=""/>
        <dsp:cNvSpPr/>
      </dsp:nvSpPr>
      <dsp:spPr>
        <a:xfrm>
          <a:off x="2925612" y="440340"/>
          <a:ext cx="1929209" cy="1807712"/>
        </a:xfrm>
        <a:prstGeom prst="roundRect">
          <a:avLst/>
        </a:prstGeom>
        <a:solidFill>
          <a:srgbClr val="DB85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n-lt"/>
              <a:cs typeface="Calibri"/>
            </a:rPr>
            <a:t>Uses relationships, co-regulation,  transparency to seek solutions</a:t>
          </a:r>
        </a:p>
      </dsp:txBody>
      <dsp:txXfrm>
        <a:off x="3013857" y="528585"/>
        <a:ext cx="1752719" cy="1631222"/>
      </dsp:txXfrm>
    </dsp:sp>
    <dsp:sp modelId="{1542A7C4-B93B-42CB-9F5F-AEE1421E6BDC}">
      <dsp:nvSpPr>
        <dsp:cNvPr id="0" name=""/>
        <dsp:cNvSpPr/>
      </dsp:nvSpPr>
      <dsp:spPr>
        <a:xfrm>
          <a:off x="1039592" y="2387107"/>
          <a:ext cx="1807712" cy="1807712"/>
        </a:xfrm>
        <a:prstGeom prst="roundRect">
          <a:avLst/>
        </a:prstGeom>
        <a:solidFill>
          <a:srgbClr val="DB85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n-lt"/>
              <a:cs typeface="Calibri"/>
            </a:rPr>
            <a:t>Flexible, adaptable</a:t>
          </a:r>
        </a:p>
      </dsp:txBody>
      <dsp:txXfrm>
        <a:off x="1127837" y="2475352"/>
        <a:ext cx="1631222" cy="1631222"/>
      </dsp:txXfrm>
    </dsp:sp>
    <dsp:sp modelId="{11D552A0-C5B8-46AC-9364-BF8C4559E29E}">
      <dsp:nvSpPr>
        <dsp:cNvPr id="0" name=""/>
        <dsp:cNvSpPr/>
      </dsp:nvSpPr>
      <dsp:spPr>
        <a:xfrm>
          <a:off x="2986360" y="2387107"/>
          <a:ext cx="1807712" cy="1807712"/>
        </a:xfrm>
        <a:prstGeom prst="roundRect">
          <a:avLst/>
        </a:prstGeom>
        <a:solidFill>
          <a:srgbClr val="DB85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n-lt"/>
              <a:cs typeface="Calibri"/>
            </a:rPr>
            <a:t>Leads to power-with dynamics</a:t>
          </a:r>
        </a:p>
      </dsp:txBody>
      <dsp:txXfrm>
        <a:off x="3074605" y="2475352"/>
        <a:ext cx="1631222" cy="16312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F6747-4E88-46CD-AFBD-A5FA50BE1888}">
      <dsp:nvSpPr>
        <dsp:cNvPr id="0" name=""/>
        <dsp:cNvSpPr/>
      </dsp:nvSpPr>
      <dsp:spPr>
        <a:xfrm>
          <a:off x="291202" y="0"/>
          <a:ext cx="5086874" cy="5086874"/>
        </a:xfrm>
        <a:prstGeom prst="diamond">
          <a:avLst/>
        </a:prstGeom>
        <a:solidFill>
          <a:srgbClr val="EAB679"/>
        </a:solidFill>
        <a:ln>
          <a:noFill/>
        </a:ln>
        <a:effectLst/>
      </dsp:spPr>
      <dsp:style>
        <a:lnRef idx="0">
          <a:scrgbClr r="0" g="0" b="0"/>
        </a:lnRef>
        <a:fillRef idx="1">
          <a:scrgbClr r="0" g="0" b="0"/>
        </a:fillRef>
        <a:effectRef idx="0">
          <a:scrgbClr r="0" g="0" b="0"/>
        </a:effectRef>
        <a:fontRef idx="minor"/>
      </dsp:style>
    </dsp:sp>
    <dsp:sp modelId="{A3D2CE05-C59F-40D8-B009-A2E6F9BF1F97}">
      <dsp:nvSpPr>
        <dsp:cNvPr id="0" name=""/>
        <dsp:cNvSpPr/>
      </dsp:nvSpPr>
      <dsp:spPr>
        <a:xfrm>
          <a:off x="774455" y="483253"/>
          <a:ext cx="1983880" cy="1983880"/>
        </a:xfrm>
        <a:prstGeom prst="roundRect">
          <a:avLst/>
        </a:prstGeom>
        <a:solidFill>
          <a:srgbClr val="DB85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Based in desire to empower and get needs met</a:t>
          </a:r>
        </a:p>
      </dsp:txBody>
      <dsp:txXfrm>
        <a:off x="871300" y="580098"/>
        <a:ext cx="1790190" cy="1790190"/>
      </dsp:txXfrm>
    </dsp:sp>
    <dsp:sp modelId="{72BEDE03-5C44-42ED-8C0C-5263956C6B20}">
      <dsp:nvSpPr>
        <dsp:cNvPr id="0" name=""/>
        <dsp:cNvSpPr/>
      </dsp:nvSpPr>
      <dsp:spPr>
        <a:xfrm>
          <a:off x="2910942" y="483253"/>
          <a:ext cx="1983880" cy="1983880"/>
        </a:xfrm>
        <a:prstGeom prst="roundRect">
          <a:avLst/>
        </a:prstGeom>
        <a:solidFill>
          <a:srgbClr val="DB85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Uses relationships, co-regulation,  transparency to seek solutions</a:t>
          </a:r>
        </a:p>
      </dsp:txBody>
      <dsp:txXfrm>
        <a:off x="3007787" y="580098"/>
        <a:ext cx="1790190" cy="1790190"/>
      </dsp:txXfrm>
    </dsp:sp>
    <dsp:sp modelId="{5975BD7D-413F-4FA1-8DD1-E30465522DD5}">
      <dsp:nvSpPr>
        <dsp:cNvPr id="0" name=""/>
        <dsp:cNvSpPr/>
      </dsp:nvSpPr>
      <dsp:spPr>
        <a:xfrm>
          <a:off x="774455" y="2619740"/>
          <a:ext cx="1983880" cy="1983880"/>
        </a:xfrm>
        <a:prstGeom prst="roundRect">
          <a:avLst/>
        </a:prstGeom>
        <a:solidFill>
          <a:srgbClr val="DB85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Flexible, adaptable</a:t>
          </a:r>
        </a:p>
      </dsp:txBody>
      <dsp:txXfrm>
        <a:off x="871300" y="2716585"/>
        <a:ext cx="1790190" cy="1790190"/>
      </dsp:txXfrm>
    </dsp:sp>
    <dsp:sp modelId="{8AC1E795-ABC7-425D-9F4B-01974E65154D}">
      <dsp:nvSpPr>
        <dsp:cNvPr id="0" name=""/>
        <dsp:cNvSpPr/>
      </dsp:nvSpPr>
      <dsp:spPr>
        <a:xfrm>
          <a:off x="2910942" y="2619740"/>
          <a:ext cx="1983880" cy="1983880"/>
        </a:xfrm>
        <a:prstGeom prst="roundRect">
          <a:avLst/>
        </a:prstGeom>
        <a:solidFill>
          <a:srgbClr val="DB85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Leads to power-with dynamics</a:t>
          </a:r>
        </a:p>
      </dsp:txBody>
      <dsp:txXfrm>
        <a:off x="3007787" y="2716585"/>
        <a:ext cx="1790190" cy="17901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E9E05-D474-412D-BF62-05AEF5A861C7}">
      <dsp:nvSpPr>
        <dsp:cNvPr id="0" name=""/>
        <dsp:cNvSpPr/>
      </dsp:nvSpPr>
      <dsp:spPr>
        <a:xfrm>
          <a:off x="134291" y="612"/>
          <a:ext cx="4332795" cy="27513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DAE5EA-3FDE-4B99-B311-9758016B0115}">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a:latin typeface="Calibri Light" panose="020F0302020204030204"/>
            </a:rPr>
            <a:t>When did you first notice the situation was escalating? What did you observe externally and internally?</a:t>
          </a:r>
          <a:endParaRPr lang="en-US" sz="3200" kern="1200"/>
        </a:p>
      </dsp:txBody>
      <dsp:txXfrm>
        <a:off x="696297" y="538547"/>
        <a:ext cx="4171627" cy="2590157"/>
      </dsp:txXfrm>
    </dsp:sp>
    <dsp:sp modelId="{10DC6206-1487-448A-B65D-7317E68F6323}">
      <dsp:nvSpPr>
        <dsp:cNvPr id="0" name=""/>
        <dsp:cNvSpPr/>
      </dsp:nvSpPr>
      <dsp:spPr>
        <a:xfrm>
          <a:off x="5429930" y="612"/>
          <a:ext cx="4332795" cy="27513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D1BC52-F662-472A-9F98-29A88FEA60F0}">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a:latin typeface="Calibri Light" panose="020F0302020204030204"/>
            </a:rPr>
            <a:t>What, if anything, was helpful? What did not feel helpful?</a:t>
          </a:r>
        </a:p>
      </dsp:txBody>
      <dsp:txXfrm>
        <a:off x="5991936" y="538547"/>
        <a:ext cx="4171627" cy="25901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833FC-9A31-496C-9FE0-5D48CD055842}">
      <dsp:nvSpPr>
        <dsp:cNvPr id="0" name=""/>
        <dsp:cNvSpPr/>
      </dsp:nvSpPr>
      <dsp:spPr>
        <a:xfrm>
          <a:off x="0" y="673"/>
          <a:ext cx="6364224" cy="1574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497F38-7FB6-4F98-A2DB-FC4883709760}">
      <dsp:nvSpPr>
        <dsp:cNvPr id="0" name=""/>
        <dsp:cNvSpPr/>
      </dsp:nvSpPr>
      <dsp:spPr>
        <a:xfrm>
          <a:off x="476436" y="355047"/>
          <a:ext cx="866247" cy="8662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0D0907-4985-4823-AE55-FF478FFB03EC}">
      <dsp:nvSpPr>
        <dsp:cNvPr id="0" name=""/>
        <dsp:cNvSpPr/>
      </dsp:nvSpPr>
      <dsp:spPr>
        <a:xfrm>
          <a:off x="1819120" y="673"/>
          <a:ext cx="4545103" cy="1574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87" tIns="166687" rIns="166687" bIns="166687" numCol="1" spcCol="1270" anchor="ctr" anchorCtr="0">
          <a:noAutofit/>
        </a:bodyPr>
        <a:lstStyle/>
        <a:p>
          <a:pPr marL="0" lvl="0" indent="0" algn="l" defTabSz="1600200">
            <a:lnSpc>
              <a:spcPct val="90000"/>
            </a:lnSpc>
            <a:spcBef>
              <a:spcPct val="0"/>
            </a:spcBef>
            <a:spcAft>
              <a:spcPct val="35000"/>
            </a:spcAft>
            <a:buNone/>
          </a:pPr>
          <a:r>
            <a:rPr lang="en-US" sz="3600" kern="1200" dirty="0"/>
            <a:t>Prevention</a:t>
          </a:r>
        </a:p>
      </dsp:txBody>
      <dsp:txXfrm>
        <a:off x="1819120" y="673"/>
        <a:ext cx="4545103" cy="1574995"/>
      </dsp:txXfrm>
    </dsp:sp>
    <dsp:sp modelId="{3341D3C1-B010-4242-BC4F-FF04CFA76136}">
      <dsp:nvSpPr>
        <dsp:cNvPr id="0" name=""/>
        <dsp:cNvSpPr/>
      </dsp:nvSpPr>
      <dsp:spPr>
        <a:xfrm>
          <a:off x="0" y="1969418"/>
          <a:ext cx="6364224" cy="1574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815B3B-77A0-483C-B73A-938225813B26}">
      <dsp:nvSpPr>
        <dsp:cNvPr id="0" name=""/>
        <dsp:cNvSpPr/>
      </dsp:nvSpPr>
      <dsp:spPr>
        <a:xfrm>
          <a:off x="476436" y="2323792"/>
          <a:ext cx="866247" cy="8662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F79631-87F6-490D-9789-4BDDF80C7152}">
      <dsp:nvSpPr>
        <dsp:cNvPr id="0" name=""/>
        <dsp:cNvSpPr/>
      </dsp:nvSpPr>
      <dsp:spPr>
        <a:xfrm>
          <a:off x="1819120" y="1969418"/>
          <a:ext cx="4545103" cy="1574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87" tIns="166687" rIns="166687" bIns="166687" numCol="1" spcCol="1270" anchor="ctr" anchorCtr="0">
          <a:noAutofit/>
        </a:bodyPr>
        <a:lstStyle/>
        <a:p>
          <a:pPr marL="0" lvl="0" indent="0" algn="l" defTabSz="1600200">
            <a:lnSpc>
              <a:spcPct val="90000"/>
            </a:lnSpc>
            <a:spcBef>
              <a:spcPct val="0"/>
            </a:spcBef>
            <a:spcAft>
              <a:spcPct val="35000"/>
            </a:spcAft>
            <a:buNone/>
          </a:pPr>
          <a:r>
            <a:rPr lang="en-US" sz="3600" kern="1200" dirty="0"/>
            <a:t>Response</a:t>
          </a:r>
        </a:p>
      </dsp:txBody>
      <dsp:txXfrm>
        <a:off x="1819120" y="1969418"/>
        <a:ext cx="4545103" cy="1574995"/>
      </dsp:txXfrm>
    </dsp:sp>
    <dsp:sp modelId="{BDC90BA1-CA1A-4EE8-A850-83940578F3B6}">
      <dsp:nvSpPr>
        <dsp:cNvPr id="0" name=""/>
        <dsp:cNvSpPr/>
      </dsp:nvSpPr>
      <dsp:spPr>
        <a:xfrm>
          <a:off x="0" y="3938162"/>
          <a:ext cx="6364224" cy="1574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359BA8-E314-4CCE-B0BD-18B5D17397F7}">
      <dsp:nvSpPr>
        <dsp:cNvPr id="0" name=""/>
        <dsp:cNvSpPr/>
      </dsp:nvSpPr>
      <dsp:spPr>
        <a:xfrm>
          <a:off x="476436" y="4292537"/>
          <a:ext cx="866247" cy="8662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004694-FFAD-4C7D-B9DA-9879A960C9FF}">
      <dsp:nvSpPr>
        <dsp:cNvPr id="0" name=""/>
        <dsp:cNvSpPr/>
      </dsp:nvSpPr>
      <dsp:spPr>
        <a:xfrm>
          <a:off x="1819120" y="3938162"/>
          <a:ext cx="4545103" cy="1574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87" tIns="166687" rIns="166687" bIns="166687"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Calibri Light" panose="020F0302020204030204"/>
            </a:rPr>
            <a:t>Aftercare</a:t>
          </a:r>
          <a:endParaRPr lang="en-US" sz="3600" kern="1200" dirty="0"/>
        </a:p>
      </dsp:txBody>
      <dsp:txXfrm>
        <a:off x="1819120" y="3938162"/>
        <a:ext cx="4545103" cy="15749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A9FC5-F1E8-4E85-B132-D9827FA0266D}">
      <dsp:nvSpPr>
        <dsp:cNvPr id="0" name=""/>
        <dsp:cNvSpPr/>
      </dsp:nvSpPr>
      <dsp:spPr>
        <a:xfrm>
          <a:off x="134291" y="612"/>
          <a:ext cx="4332795" cy="2751325"/>
        </a:xfrm>
        <a:prstGeom prst="roundRect">
          <a:avLst>
            <a:gd name="adj" fmla="val 10000"/>
          </a:avLst>
        </a:prstGeom>
        <a:solidFill>
          <a:srgbClr val="DB8527"/>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2EFE8E-EA3D-4839-B674-A69556C186DB}">
      <dsp:nvSpPr>
        <dsp:cNvPr id="0" name=""/>
        <dsp:cNvSpPr/>
      </dsp:nvSpPr>
      <dsp:spPr>
        <a:xfrm>
          <a:off x="615713"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What are your first thoughts as to how to intervene in this situation?</a:t>
          </a:r>
        </a:p>
      </dsp:txBody>
      <dsp:txXfrm>
        <a:off x="696297" y="538547"/>
        <a:ext cx="4171627" cy="2590157"/>
      </dsp:txXfrm>
    </dsp:sp>
    <dsp:sp modelId="{E2073054-AF2B-400D-AB8A-FC0EF84831FB}">
      <dsp:nvSpPr>
        <dsp:cNvPr id="0" name=""/>
        <dsp:cNvSpPr/>
      </dsp:nvSpPr>
      <dsp:spPr>
        <a:xfrm>
          <a:off x="5429930" y="612"/>
          <a:ext cx="4332795" cy="2751325"/>
        </a:xfrm>
        <a:prstGeom prst="roundRect">
          <a:avLst>
            <a:gd name="adj" fmla="val 10000"/>
          </a:avLst>
        </a:prstGeom>
        <a:solidFill>
          <a:srgbClr val="DB8527"/>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A3BD3D-EC72-46C6-829F-5C824038E189}">
      <dsp:nvSpPr>
        <dsp:cNvPr id="0" name=""/>
        <dsp:cNvSpPr/>
      </dsp:nvSpPr>
      <dsp:spPr>
        <a:xfrm>
          <a:off x="5911352"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What concerns you the most?</a:t>
          </a:r>
        </a:p>
      </dsp:txBody>
      <dsp:txXfrm>
        <a:off x="5991936" y="538547"/>
        <a:ext cx="4171627" cy="25901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28934-54C9-4082-BD7E-CBB6E700EB4D}">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D94BE7-1200-4857-B524-0930052EBBC7}">
      <dsp:nvSpPr>
        <dsp:cNvPr id="0" name=""/>
        <dsp:cNvSpPr/>
      </dsp:nvSpPr>
      <dsp:spPr>
        <a:xfrm>
          <a:off x="0" y="2703"/>
          <a:ext cx="1759258"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150000"/>
            </a:lnSpc>
            <a:spcBef>
              <a:spcPct val="0"/>
            </a:spcBef>
            <a:spcAft>
              <a:spcPct val="35000"/>
            </a:spcAft>
            <a:buNone/>
          </a:pPr>
          <a:r>
            <a:rPr lang="en-US" sz="3200" b="1" kern="1200" dirty="0"/>
            <a:t>Safety first </a:t>
          </a:r>
          <a:endParaRPr lang="en-US" sz="3200" kern="1200" dirty="0"/>
        </a:p>
      </dsp:txBody>
      <dsp:txXfrm>
        <a:off x="0" y="2703"/>
        <a:ext cx="1759258" cy="1843578"/>
      </dsp:txXfrm>
    </dsp:sp>
    <dsp:sp modelId="{61D35A8C-4327-4BAB-8F8D-8769E115355F}">
      <dsp:nvSpPr>
        <dsp:cNvPr id="0" name=""/>
        <dsp:cNvSpPr/>
      </dsp:nvSpPr>
      <dsp:spPr>
        <a:xfrm>
          <a:off x="1855589" y="45551"/>
          <a:ext cx="5041315" cy="85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Clear the space of other people</a:t>
          </a:r>
        </a:p>
      </dsp:txBody>
      <dsp:txXfrm>
        <a:off x="1855589" y="45551"/>
        <a:ext cx="5041315" cy="856975"/>
      </dsp:txXfrm>
    </dsp:sp>
    <dsp:sp modelId="{BFCDB6E1-559F-42E7-B2A3-B63E41181B26}">
      <dsp:nvSpPr>
        <dsp:cNvPr id="0" name=""/>
        <dsp:cNvSpPr/>
      </dsp:nvSpPr>
      <dsp:spPr>
        <a:xfrm>
          <a:off x="1759258" y="902527"/>
          <a:ext cx="513764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B23DC9-50AB-4E13-8020-607040EB6A42}">
      <dsp:nvSpPr>
        <dsp:cNvPr id="0" name=""/>
        <dsp:cNvSpPr/>
      </dsp:nvSpPr>
      <dsp:spPr>
        <a:xfrm>
          <a:off x="1855589" y="945376"/>
          <a:ext cx="5041315" cy="85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Maintain calm, non-threatening posture</a:t>
          </a:r>
        </a:p>
      </dsp:txBody>
      <dsp:txXfrm>
        <a:off x="1855589" y="945376"/>
        <a:ext cx="5041315" cy="856975"/>
      </dsp:txXfrm>
    </dsp:sp>
    <dsp:sp modelId="{28233452-06E4-4E25-AA67-90B6853B2AD6}">
      <dsp:nvSpPr>
        <dsp:cNvPr id="0" name=""/>
        <dsp:cNvSpPr/>
      </dsp:nvSpPr>
      <dsp:spPr>
        <a:xfrm>
          <a:off x="1759258" y="1802352"/>
          <a:ext cx="513764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5D4DC8-8537-4511-AD99-CBD46912E940}">
      <dsp:nvSpPr>
        <dsp:cNvPr id="0" name=""/>
        <dsp:cNvSpPr/>
      </dsp:nvSpPr>
      <dsp:spPr>
        <a:xfrm>
          <a:off x="0" y="1846281"/>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0F5827-5C14-45E0-83FB-0475D644543B}">
      <dsp:nvSpPr>
        <dsp:cNvPr id="0" name=""/>
        <dsp:cNvSpPr/>
      </dsp:nvSpPr>
      <dsp:spPr>
        <a:xfrm>
          <a:off x="0" y="1846281"/>
          <a:ext cx="1805291"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150000"/>
            </a:lnSpc>
            <a:spcBef>
              <a:spcPct val="0"/>
            </a:spcBef>
            <a:spcAft>
              <a:spcPct val="35000"/>
            </a:spcAft>
            <a:buNone/>
          </a:pPr>
          <a:r>
            <a:rPr lang="en-US" sz="3200" b="1" kern="1200" dirty="0"/>
            <a:t>Connect</a:t>
          </a:r>
        </a:p>
      </dsp:txBody>
      <dsp:txXfrm>
        <a:off x="0" y="1846281"/>
        <a:ext cx="1805291" cy="1843578"/>
      </dsp:txXfrm>
    </dsp:sp>
    <dsp:sp modelId="{69A2E7DB-E2E7-4FB7-855F-A0DAE1AF1D38}">
      <dsp:nvSpPr>
        <dsp:cNvPr id="0" name=""/>
        <dsp:cNvSpPr/>
      </dsp:nvSpPr>
      <dsp:spPr>
        <a:xfrm>
          <a:off x="1900712" y="1929998"/>
          <a:ext cx="4993706" cy="1674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i="1" kern="1200" dirty="0"/>
            <a:t>“I hear you’re really frustrated and need help right now. I want to understand what’s going on.”</a:t>
          </a:r>
          <a:endParaRPr lang="en-US" sz="2800" kern="1200" dirty="0"/>
        </a:p>
      </dsp:txBody>
      <dsp:txXfrm>
        <a:off x="1900712" y="1929998"/>
        <a:ext cx="4993706" cy="1674343"/>
      </dsp:txXfrm>
    </dsp:sp>
    <dsp:sp modelId="{986A42D4-A790-418F-834C-9C99ED0DCDF4}">
      <dsp:nvSpPr>
        <dsp:cNvPr id="0" name=""/>
        <dsp:cNvSpPr/>
      </dsp:nvSpPr>
      <dsp:spPr>
        <a:xfrm>
          <a:off x="1805291" y="3604342"/>
          <a:ext cx="5089127"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C8BE6A-539C-4152-9619-98D387A200D2}">
      <dsp:nvSpPr>
        <dsp:cNvPr id="0" name=""/>
        <dsp:cNvSpPr/>
      </dsp:nvSpPr>
      <dsp:spPr>
        <a:xfrm>
          <a:off x="0" y="3689859"/>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7B0CA2-243F-4CB5-80D0-ED49AE665AFD}">
      <dsp:nvSpPr>
        <dsp:cNvPr id="0" name=""/>
        <dsp:cNvSpPr/>
      </dsp:nvSpPr>
      <dsp:spPr>
        <a:xfrm>
          <a:off x="0" y="3689859"/>
          <a:ext cx="1889967"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150000"/>
            </a:lnSpc>
            <a:spcBef>
              <a:spcPct val="0"/>
            </a:spcBef>
            <a:spcAft>
              <a:spcPct val="35000"/>
            </a:spcAft>
            <a:buNone/>
          </a:pPr>
          <a:r>
            <a:rPr lang="en-US" sz="3200" b="1" kern="1200" dirty="0"/>
            <a:t>Manage the Space</a:t>
          </a:r>
          <a:endParaRPr lang="en-US" sz="3200" kern="1200" dirty="0"/>
        </a:p>
      </dsp:txBody>
      <dsp:txXfrm>
        <a:off x="0" y="3689859"/>
        <a:ext cx="1889967" cy="1843578"/>
      </dsp:txXfrm>
    </dsp:sp>
    <dsp:sp modelId="{D442B142-FA2F-4755-9EDE-570455CBFB24}">
      <dsp:nvSpPr>
        <dsp:cNvPr id="0" name=""/>
        <dsp:cNvSpPr/>
      </dsp:nvSpPr>
      <dsp:spPr>
        <a:xfrm>
          <a:off x="1983872" y="3732708"/>
          <a:ext cx="4914357" cy="85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Move to a quiet space</a:t>
          </a:r>
        </a:p>
      </dsp:txBody>
      <dsp:txXfrm>
        <a:off x="1983872" y="3732708"/>
        <a:ext cx="4914357" cy="856975"/>
      </dsp:txXfrm>
    </dsp:sp>
    <dsp:sp modelId="{8E047B86-8311-494D-A043-E4BF1B818084}">
      <dsp:nvSpPr>
        <dsp:cNvPr id="0" name=""/>
        <dsp:cNvSpPr/>
      </dsp:nvSpPr>
      <dsp:spPr>
        <a:xfrm>
          <a:off x="1889967" y="4589684"/>
          <a:ext cx="5008262"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F993CC-75E4-425E-964B-9239FBB8F4B3}">
      <dsp:nvSpPr>
        <dsp:cNvPr id="0" name=""/>
        <dsp:cNvSpPr/>
      </dsp:nvSpPr>
      <dsp:spPr>
        <a:xfrm>
          <a:off x="1983872" y="4632532"/>
          <a:ext cx="4914357" cy="85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Offer water, food</a:t>
          </a:r>
        </a:p>
      </dsp:txBody>
      <dsp:txXfrm>
        <a:off x="1983872" y="4632532"/>
        <a:ext cx="4914357" cy="856975"/>
      </dsp:txXfrm>
    </dsp:sp>
    <dsp:sp modelId="{87C62291-E93D-4BF9-8939-9D7789712A39}">
      <dsp:nvSpPr>
        <dsp:cNvPr id="0" name=""/>
        <dsp:cNvSpPr/>
      </dsp:nvSpPr>
      <dsp:spPr>
        <a:xfrm>
          <a:off x="1889967" y="5489508"/>
          <a:ext cx="5008262"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59FD5-A0F1-4A64-9D8A-EDFC4069EF9F}">
      <dsp:nvSpPr>
        <dsp:cNvPr id="0" name=""/>
        <dsp:cNvSpPr/>
      </dsp:nvSpPr>
      <dsp:spPr>
        <a:xfrm>
          <a:off x="80321" y="864"/>
          <a:ext cx="7325243" cy="333550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020" tIns="617744" rIns="54020" bIns="617744" numCol="1" spcCol="1270" anchor="t" anchorCtr="0">
          <a:noAutofit/>
        </a:bodyPr>
        <a:lstStyle/>
        <a:p>
          <a:pPr marL="0" lvl="0" indent="0" algn="l" defTabSz="1244600">
            <a:lnSpc>
              <a:spcPct val="90000"/>
            </a:lnSpc>
            <a:spcBef>
              <a:spcPct val="0"/>
            </a:spcBef>
            <a:spcAft>
              <a:spcPct val="35000"/>
            </a:spcAft>
            <a:buNone/>
          </a:pPr>
          <a:r>
            <a:rPr lang="en-US" sz="2800" b="1" kern="1200" dirty="0"/>
            <a:t>Avoiding Escalating Triggers:</a:t>
          </a:r>
        </a:p>
        <a:p>
          <a:pPr marL="285750" lvl="1" indent="-285750" algn="l" defTabSz="1244600">
            <a:lnSpc>
              <a:spcPct val="90000"/>
            </a:lnSpc>
            <a:spcBef>
              <a:spcPct val="0"/>
            </a:spcBef>
            <a:spcAft>
              <a:spcPct val="15000"/>
            </a:spcAft>
            <a:buChar char="•"/>
          </a:pPr>
          <a:r>
            <a:rPr lang="en-US" sz="2800" kern="1200" dirty="0"/>
            <a:t>Avoid arguing, correcting, or challenging delusional statements.</a:t>
          </a:r>
        </a:p>
        <a:p>
          <a:pPr marL="285750" lvl="1" indent="-285750" algn="l" defTabSz="1244600">
            <a:lnSpc>
              <a:spcPct val="90000"/>
            </a:lnSpc>
            <a:spcBef>
              <a:spcPct val="0"/>
            </a:spcBef>
            <a:spcAft>
              <a:spcPct val="15000"/>
            </a:spcAft>
            <a:buChar char="•"/>
          </a:pPr>
          <a:r>
            <a:rPr lang="en-US" sz="2800" kern="1200" dirty="0"/>
            <a:t>Instead of saying “You’re on drugs,” use language like, “It seems like you’re going through something really difficult.”</a:t>
          </a:r>
        </a:p>
      </dsp:txBody>
      <dsp:txXfrm>
        <a:off x="80321" y="864"/>
        <a:ext cx="7325243" cy="3335503"/>
      </dsp:txXfrm>
    </dsp:sp>
    <dsp:sp modelId="{D3EBD23E-3FFA-4173-9F7D-9A21DEF11504}">
      <dsp:nvSpPr>
        <dsp:cNvPr id="0" name=""/>
        <dsp:cNvSpPr/>
      </dsp:nvSpPr>
      <dsp:spPr>
        <a:xfrm flipH="1">
          <a:off x="854" y="177249"/>
          <a:ext cx="79466" cy="298273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2" tIns="240234" rIns="36832" bIns="240234"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854" y="177249"/>
        <a:ext cx="79466" cy="2982732"/>
      </dsp:txXfrm>
    </dsp:sp>
    <dsp:sp modelId="{3313A793-0CD6-4715-A459-86B806068BF5}">
      <dsp:nvSpPr>
        <dsp:cNvPr id="0" name=""/>
        <dsp:cNvSpPr/>
      </dsp:nvSpPr>
      <dsp:spPr>
        <a:xfrm>
          <a:off x="74165" y="3482291"/>
          <a:ext cx="7333979" cy="294377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13" tIns="617744" rIns="43913" bIns="617744" numCol="1" spcCol="1270" anchor="t" anchorCtr="0">
          <a:noAutofit/>
        </a:bodyPr>
        <a:lstStyle/>
        <a:p>
          <a:pPr marL="0" lvl="0" indent="0" algn="l" defTabSz="1244600">
            <a:lnSpc>
              <a:spcPct val="90000"/>
            </a:lnSpc>
            <a:spcBef>
              <a:spcPct val="0"/>
            </a:spcBef>
            <a:spcAft>
              <a:spcPct val="35000"/>
            </a:spcAft>
            <a:buNone/>
          </a:pPr>
          <a:r>
            <a:rPr lang="en-US" sz="2800" b="1" kern="1200" dirty="0"/>
            <a:t>Clarifying Needs:</a:t>
          </a:r>
        </a:p>
        <a:p>
          <a:pPr marL="285750" lvl="1" indent="-285750" algn="l" defTabSz="1244600">
            <a:lnSpc>
              <a:spcPct val="90000"/>
            </a:lnSpc>
            <a:spcBef>
              <a:spcPct val="0"/>
            </a:spcBef>
            <a:spcAft>
              <a:spcPct val="15000"/>
            </a:spcAft>
            <a:buChar char="•"/>
          </a:pPr>
          <a:r>
            <a:rPr lang="en-US" sz="2800" kern="1200" dirty="0"/>
            <a:t>Once calmer, James explained he had been kicked out of a shelter and was afraid to sleep on the street.</a:t>
          </a:r>
        </a:p>
        <a:p>
          <a:pPr marL="285750" lvl="1" indent="-285750" algn="l" defTabSz="1244600">
            <a:lnSpc>
              <a:spcPct val="90000"/>
            </a:lnSpc>
            <a:spcBef>
              <a:spcPct val="0"/>
            </a:spcBef>
            <a:spcAft>
              <a:spcPct val="15000"/>
            </a:spcAft>
            <a:buChar char="•"/>
          </a:pPr>
          <a:r>
            <a:rPr lang="en-US" sz="2800" kern="1200" dirty="0"/>
            <a:t>Affirm his need for safety and explain options.</a:t>
          </a:r>
        </a:p>
      </dsp:txBody>
      <dsp:txXfrm>
        <a:off x="74165" y="3482291"/>
        <a:ext cx="7333979" cy="2943770"/>
      </dsp:txXfrm>
    </dsp:sp>
    <dsp:sp modelId="{4ED90B79-4746-43C5-A12A-669E55744036}">
      <dsp:nvSpPr>
        <dsp:cNvPr id="0" name=""/>
        <dsp:cNvSpPr/>
      </dsp:nvSpPr>
      <dsp:spPr>
        <a:xfrm flipH="1">
          <a:off x="854" y="3738144"/>
          <a:ext cx="73311" cy="243206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940" tIns="240234" rIns="29940" bIns="240234"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854" y="3738144"/>
        <a:ext cx="73311" cy="2432064"/>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981297-4682-41F3-AFEB-0115BCE6246D}"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F42A5-8327-45B2-88EB-0EE8EBD7E92F}" type="slidenum">
              <a:rPr lang="en-US" smtClean="0"/>
              <a:t>‹#›</a:t>
            </a:fld>
            <a:endParaRPr lang="en-US"/>
          </a:p>
        </p:txBody>
      </p:sp>
    </p:spTree>
    <p:extLst>
      <p:ext uri="{BB962C8B-B14F-4D97-AF65-F5344CB8AC3E}">
        <p14:creationId xmlns:p14="http://schemas.microsoft.com/office/powerpoint/2010/main" val="3459336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Leah</a:t>
            </a:r>
          </a:p>
        </p:txBody>
      </p:sp>
      <p:sp>
        <p:nvSpPr>
          <p:cNvPr id="4" name="Slide Number Placeholder 3"/>
          <p:cNvSpPr>
            <a:spLocks noGrp="1"/>
          </p:cNvSpPr>
          <p:nvPr>
            <p:ph type="sldNum" sz="quarter" idx="5"/>
          </p:nvPr>
        </p:nvSpPr>
        <p:spPr/>
        <p:txBody>
          <a:bodyPr/>
          <a:lstStyle/>
          <a:p>
            <a:fld id="{FAEF42A5-8327-45B2-88EB-0EE8EBD7E92F}" type="slidenum">
              <a:rPr lang="en-US" smtClean="0"/>
              <a:t>2</a:t>
            </a:fld>
            <a:endParaRPr lang="en-US"/>
          </a:p>
        </p:txBody>
      </p:sp>
    </p:spTree>
    <p:extLst>
      <p:ext uri="{BB962C8B-B14F-4D97-AF65-F5344CB8AC3E}">
        <p14:creationId xmlns:p14="http://schemas.microsoft.com/office/powerpoint/2010/main" val="2883759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What could have been handled differently about the termination and client’s lack of engagement?</a:t>
            </a:r>
          </a:p>
          <a:p>
            <a:pPr marL="228600" indent="-228600">
              <a:buAutoNum type="arabicParenR"/>
            </a:pPr>
            <a:r>
              <a:rPr lang="en-US" dirty="0"/>
              <a:t>What preventative steps could have been taken to prevent termination of services?</a:t>
            </a:r>
          </a:p>
          <a:p>
            <a:pPr marL="228600" indent="-228600">
              <a:buAutoNum type="arabicParenR"/>
            </a:pPr>
            <a:r>
              <a:rPr lang="en-US" dirty="0"/>
              <a:t>Given what we know about trauma, how do you respond? </a:t>
            </a:r>
          </a:p>
        </p:txBody>
      </p:sp>
      <p:sp>
        <p:nvSpPr>
          <p:cNvPr id="4" name="Slide Number Placeholder 3"/>
          <p:cNvSpPr>
            <a:spLocks noGrp="1"/>
          </p:cNvSpPr>
          <p:nvPr>
            <p:ph type="sldNum" sz="quarter" idx="5"/>
          </p:nvPr>
        </p:nvSpPr>
        <p:spPr/>
        <p:txBody>
          <a:bodyPr/>
          <a:lstStyle/>
          <a:p>
            <a:fld id="{FAEF42A5-8327-45B2-88EB-0EE8EBD7E92F}" type="slidenum">
              <a:rPr lang="en-US" smtClean="0"/>
              <a:t>11</a:t>
            </a:fld>
            <a:endParaRPr lang="en-US"/>
          </a:p>
        </p:txBody>
      </p:sp>
    </p:spTree>
    <p:extLst>
      <p:ext uri="{BB962C8B-B14F-4D97-AF65-F5344CB8AC3E}">
        <p14:creationId xmlns:p14="http://schemas.microsoft.com/office/powerpoint/2010/main" val="2500533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framework fit together and are meant to be used in conjunction to support survivors through crisis. This doesn’t mean we don’t have boundaries. It means we respond appropriately with the knowledge we have about trauma and with strategies that support both the safety and self-determination of the person we’re working with. </a:t>
            </a:r>
          </a:p>
        </p:txBody>
      </p:sp>
      <p:sp>
        <p:nvSpPr>
          <p:cNvPr id="4" name="Slide Number Placeholder 3"/>
          <p:cNvSpPr>
            <a:spLocks noGrp="1"/>
          </p:cNvSpPr>
          <p:nvPr>
            <p:ph type="sldNum" sz="quarter" idx="5"/>
          </p:nvPr>
        </p:nvSpPr>
        <p:spPr/>
        <p:txBody>
          <a:bodyPr/>
          <a:lstStyle/>
          <a:p>
            <a:fld id="{FAEF42A5-8327-45B2-88EB-0EE8EBD7E92F}" type="slidenum">
              <a:rPr lang="en-US" smtClean="0"/>
              <a:t>12</a:t>
            </a:fld>
            <a:endParaRPr lang="en-US"/>
          </a:p>
        </p:txBody>
      </p:sp>
    </p:spTree>
    <p:extLst>
      <p:ext uri="{BB962C8B-B14F-4D97-AF65-F5344CB8AC3E}">
        <p14:creationId xmlns:p14="http://schemas.microsoft.com/office/powerpoint/2010/main" val="892877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Ask folks to identify situations from either personal or professional life. They can share them out loud or type them in a private message in the chat to Leah and can be read anonymously. </a:t>
            </a:r>
          </a:p>
        </p:txBody>
      </p:sp>
      <p:sp>
        <p:nvSpPr>
          <p:cNvPr id="4" name="Slide Number Placeholder 3"/>
          <p:cNvSpPr>
            <a:spLocks noGrp="1"/>
          </p:cNvSpPr>
          <p:nvPr>
            <p:ph type="sldNum" sz="quarter" idx="5"/>
          </p:nvPr>
        </p:nvSpPr>
        <p:spPr/>
        <p:txBody>
          <a:bodyPr/>
          <a:lstStyle/>
          <a:p>
            <a:fld id="{FAEF42A5-8327-45B2-88EB-0EE8EBD7E92F}" type="slidenum">
              <a:rPr lang="en-US" smtClean="0"/>
              <a:t>13</a:t>
            </a:fld>
            <a:endParaRPr lang="en-US"/>
          </a:p>
        </p:txBody>
      </p:sp>
    </p:spTree>
    <p:extLst>
      <p:ext uri="{BB962C8B-B14F-4D97-AF65-F5344CB8AC3E}">
        <p14:creationId xmlns:p14="http://schemas.microsoft.com/office/powerpoint/2010/main" val="3223392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F42A5-8327-45B2-88EB-0EE8EBD7E92F}" type="slidenum">
              <a:rPr lang="en-US" smtClean="0"/>
              <a:t>14</a:t>
            </a:fld>
            <a:endParaRPr lang="en-US"/>
          </a:p>
        </p:txBody>
      </p:sp>
    </p:spTree>
    <p:extLst>
      <p:ext uri="{BB962C8B-B14F-4D97-AF65-F5344CB8AC3E}">
        <p14:creationId xmlns:p14="http://schemas.microsoft.com/office/powerpoint/2010/main" val="3704390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 here that anxiety does not equal crisis. Anxiety, irritation, even anger and fear are still within the realm of ability to internally regulate. We start to get into true crisis within the panic, rage, and overwhelmed place. This is when folks move into shut down move and are much less likely to be able to internally regulate in healthy, helpful ways in </a:t>
            </a:r>
            <a:r>
              <a:rPr lang="en-US"/>
              <a:t>the moment. </a:t>
            </a:r>
            <a:endParaRPr lang="en-US" dirty="0"/>
          </a:p>
        </p:txBody>
      </p:sp>
      <p:sp>
        <p:nvSpPr>
          <p:cNvPr id="4" name="Slide Number Placeholder 3"/>
          <p:cNvSpPr>
            <a:spLocks noGrp="1"/>
          </p:cNvSpPr>
          <p:nvPr>
            <p:ph type="sldNum" sz="quarter" idx="5"/>
          </p:nvPr>
        </p:nvSpPr>
        <p:spPr/>
        <p:txBody>
          <a:bodyPr/>
          <a:lstStyle/>
          <a:p>
            <a:fld id="{FAEF42A5-8327-45B2-88EB-0EE8EBD7E92F}" type="slidenum">
              <a:rPr lang="en-US" smtClean="0"/>
              <a:t>15</a:t>
            </a:fld>
            <a:endParaRPr lang="en-US"/>
          </a:p>
        </p:txBody>
      </p:sp>
    </p:spTree>
    <p:extLst>
      <p:ext uri="{BB962C8B-B14F-4D97-AF65-F5344CB8AC3E}">
        <p14:creationId xmlns:p14="http://schemas.microsoft.com/office/powerpoint/2010/main" val="3462193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AEF42A5-8327-45B2-88EB-0EE8EBD7E92F}" type="slidenum">
              <a:rPr lang="en-US" smtClean="0"/>
              <a:t>16</a:t>
            </a:fld>
            <a:endParaRPr lang="en-US"/>
          </a:p>
        </p:txBody>
      </p:sp>
    </p:spTree>
    <p:extLst>
      <p:ext uri="{BB962C8B-B14F-4D97-AF65-F5344CB8AC3E}">
        <p14:creationId xmlns:p14="http://schemas.microsoft.com/office/powerpoint/2010/main" val="2064864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AEF42A5-8327-45B2-88EB-0EE8EBD7E92F}" type="slidenum">
              <a:rPr lang="en-US" smtClean="0"/>
              <a:t>17</a:t>
            </a:fld>
            <a:endParaRPr lang="en-US"/>
          </a:p>
        </p:txBody>
      </p:sp>
    </p:spTree>
    <p:extLst>
      <p:ext uri="{BB962C8B-B14F-4D97-AF65-F5344CB8AC3E}">
        <p14:creationId xmlns:p14="http://schemas.microsoft.com/office/powerpoint/2010/main" val="3296741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Identification of where person is scenario is in the escalation timeline and appropriate interventions. </a:t>
            </a:r>
          </a:p>
          <a:p>
            <a:endParaRPr lang="en-US" dirty="0">
              <a:ea typeface="Calibri"/>
              <a:cs typeface="Calibri"/>
            </a:endParaRPr>
          </a:p>
          <a:p>
            <a:r>
              <a:rPr lang="en-US" dirty="0">
                <a:ea typeface="Calibri"/>
                <a:cs typeface="Calibri"/>
              </a:rPr>
              <a:t>Consider asking question: What do you think of when you think of a survivor in crisis? What does that look like? (scenario follows this question?)</a:t>
            </a:r>
          </a:p>
        </p:txBody>
      </p:sp>
      <p:sp>
        <p:nvSpPr>
          <p:cNvPr id="4" name="Slide Number Placeholder 3"/>
          <p:cNvSpPr>
            <a:spLocks noGrp="1"/>
          </p:cNvSpPr>
          <p:nvPr>
            <p:ph type="sldNum" sz="quarter" idx="5"/>
          </p:nvPr>
        </p:nvSpPr>
        <p:spPr/>
        <p:txBody>
          <a:bodyPr/>
          <a:lstStyle/>
          <a:p>
            <a:fld id="{FAEF42A5-8327-45B2-88EB-0EE8EBD7E92F}" type="slidenum">
              <a:rPr lang="en-US" smtClean="0"/>
              <a:t>18</a:t>
            </a:fld>
            <a:endParaRPr lang="en-US"/>
          </a:p>
        </p:txBody>
      </p:sp>
    </p:spTree>
    <p:extLst>
      <p:ext uri="{BB962C8B-B14F-4D97-AF65-F5344CB8AC3E}">
        <p14:creationId xmlns:p14="http://schemas.microsoft.com/office/powerpoint/2010/main" val="1619878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Have folks create the timeline</a:t>
            </a:r>
          </a:p>
        </p:txBody>
      </p:sp>
      <p:sp>
        <p:nvSpPr>
          <p:cNvPr id="4" name="Slide Number Placeholder 3"/>
          <p:cNvSpPr>
            <a:spLocks noGrp="1"/>
          </p:cNvSpPr>
          <p:nvPr>
            <p:ph type="sldNum" sz="quarter" idx="5"/>
          </p:nvPr>
        </p:nvSpPr>
        <p:spPr/>
        <p:txBody>
          <a:bodyPr/>
          <a:lstStyle/>
          <a:p>
            <a:fld id="{FAEF42A5-8327-45B2-88EB-0EE8EBD7E92F}" type="slidenum">
              <a:rPr lang="en-US" smtClean="0"/>
              <a:t>21</a:t>
            </a:fld>
            <a:endParaRPr lang="en-US"/>
          </a:p>
        </p:txBody>
      </p:sp>
    </p:spTree>
    <p:extLst>
      <p:ext uri="{BB962C8B-B14F-4D97-AF65-F5344CB8AC3E}">
        <p14:creationId xmlns:p14="http://schemas.microsoft.com/office/powerpoint/2010/main" val="2479743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Cheryl</a:t>
            </a:r>
          </a:p>
        </p:txBody>
      </p:sp>
      <p:sp>
        <p:nvSpPr>
          <p:cNvPr id="4" name="Slide Number Placeholder 3"/>
          <p:cNvSpPr>
            <a:spLocks noGrp="1"/>
          </p:cNvSpPr>
          <p:nvPr>
            <p:ph type="sldNum" sz="quarter" idx="5"/>
          </p:nvPr>
        </p:nvSpPr>
        <p:spPr/>
        <p:txBody>
          <a:bodyPr/>
          <a:lstStyle/>
          <a:p>
            <a:fld id="{FAEF42A5-8327-45B2-88EB-0EE8EBD7E92F}" type="slidenum">
              <a:rPr lang="en-US" smtClean="0"/>
              <a:t>24</a:t>
            </a:fld>
            <a:endParaRPr lang="en-US"/>
          </a:p>
        </p:txBody>
      </p:sp>
    </p:spTree>
    <p:extLst>
      <p:ext uri="{BB962C8B-B14F-4D97-AF65-F5344CB8AC3E}">
        <p14:creationId xmlns:p14="http://schemas.microsoft.com/office/powerpoint/2010/main" val="2314321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EF42A5-8327-45B2-88EB-0EE8EBD7E92F}" type="slidenum">
              <a:rPr lang="en-US" smtClean="0"/>
              <a:t>3</a:t>
            </a:fld>
            <a:endParaRPr lang="en-US"/>
          </a:p>
        </p:txBody>
      </p:sp>
    </p:spTree>
    <p:extLst>
      <p:ext uri="{BB962C8B-B14F-4D97-AF65-F5344CB8AC3E}">
        <p14:creationId xmlns:p14="http://schemas.microsoft.com/office/powerpoint/2010/main" val="3778690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Leah</a:t>
            </a:r>
            <a:endParaRPr lang="en-US"/>
          </a:p>
        </p:txBody>
      </p:sp>
      <p:sp>
        <p:nvSpPr>
          <p:cNvPr id="4" name="Slide Number Placeholder 3"/>
          <p:cNvSpPr>
            <a:spLocks noGrp="1"/>
          </p:cNvSpPr>
          <p:nvPr>
            <p:ph type="sldNum" sz="quarter" idx="5"/>
          </p:nvPr>
        </p:nvSpPr>
        <p:spPr/>
        <p:txBody>
          <a:bodyPr/>
          <a:lstStyle/>
          <a:p>
            <a:fld id="{FAEF42A5-8327-45B2-88EB-0EE8EBD7E92F}" type="slidenum">
              <a:rPr lang="en-US" smtClean="0"/>
              <a:t>25</a:t>
            </a:fld>
            <a:endParaRPr lang="en-US"/>
          </a:p>
        </p:txBody>
      </p:sp>
    </p:spTree>
    <p:extLst>
      <p:ext uri="{BB962C8B-B14F-4D97-AF65-F5344CB8AC3E}">
        <p14:creationId xmlns:p14="http://schemas.microsoft.com/office/powerpoint/2010/main" val="1811605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Leah</a:t>
            </a:r>
          </a:p>
        </p:txBody>
      </p:sp>
      <p:sp>
        <p:nvSpPr>
          <p:cNvPr id="4" name="Slide Number Placeholder 3"/>
          <p:cNvSpPr>
            <a:spLocks noGrp="1"/>
          </p:cNvSpPr>
          <p:nvPr>
            <p:ph type="sldNum" sz="quarter" idx="5"/>
          </p:nvPr>
        </p:nvSpPr>
        <p:spPr/>
        <p:txBody>
          <a:bodyPr/>
          <a:lstStyle/>
          <a:p>
            <a:fld id="{FAEF42A5-8327-45B2-88EB-0EE8EBD7E92F}" type="slidenum">
              <a:rPr lang="en-US" smtClean="0"/>
              <a:t>26</a:t>
            </a:fld>
            <a:endParaRPr lang="en-US"/>
          </a:p>
        </p:txBody>
      </p:sp>
    </p:spTree>
    <p:extLst>
      <p:ext uri="{BB962C8B-B14F-4D97-AF65-F5344CB8AC3E}">
        <p14:creationId xmlns:p14="http://schemas.microsoft.com/office/powerpoint/2010/main" val="3704393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Leah</a:t>
            </a:r>
          </a:p>
        </p:txBody>
      </p:sp>
      <p:sp>
        <p:nvSpPr>
          <p:cNvPr id="4" name="Slide Number Placeholder 3"/>
          <p:cNvSpPr>
            <a:spLocks noGrp="1"/>
          </p:cNvSpPr>
          <p:nvPr>
            <p:ph type="sldNum" sz="quarter" idx="5"/>
          </p:nvPr>
        </p:nvSpPr>
        <p:spPr/>
        <p:txBody>
          <a:bodyPr/>
          <a:lstStyle/>
          <a:p>
            <a:fld id="{FAEF42A5-8327-45B2-88EB-0EE8EBD7E92F}" type="slidenum">
              <a:rPr lang="en-US" smtClean="0"/>
              <a:t>27</a:t>
            </a:fld>
            <a:endParaRPr lang="en-US"/>
          </a:p>
        </p:txBody>
      </p:sp>
    </p:spTree>
    <p:extLst>
      <p:ext uri="{BB962C8B-B14F-4D97-AF65-F5344CB8AC3E}">
        <p14:creationId xmlns:p14="http://schemas.microsoft.com/office/powerpoint/2010/main" val="1752079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How might you use your relationship with the client to intervene?</a:t>
            </a:r>
          </a:p>
          <a:p>
            <a:pPr marL="228600" indent="-228600">
              <a:buAutoNum type="arabicParenR"/>
            </a:pPr>
            <a:endParaRPr lang="en-US" dirty="0"/>
          </a:p>
          <a:p>
            <a:pPr marL="228600" indent="-228600">
              <a:buAutoNum type="arabicParenR"/>
            </a:pPr>
            <a:r>
              <a:rPr lang="en-US" dirty="0"/>
              <a:t>What first step are you taking to regulate yourself before stepping in?</a:t>
            </a:r>
          </a:p>
          <a:p>
            <a:pPr marL="228600" indent="-228600">
              <a:buAutoNum type="arabicParenR"/>
            </a:pPr>
            <a:endParaRPr lang="en-US" dirty="0"/>
          </a:p>
          <a:p>
            <a:pPr marL="228600" indent="-228600">
              <a:buAutoNum type="arabicParenR"/>
            </a:pPr>
            <a:r>
              <a:rPr lang="en-US" dirty="0"/>
              <a:t>What do support look like towards the client and </a:t>
            </a:r>
            <a:r>
              <a:rPr lang="en-US"/>
              <a:t>your co-worker?</a:t>
            </a:r>
            <a:endParaRPr lang="en-US" dirty="0"/>
          </a:p>
        </p:txBody>
      </p:sp>
      <p:sp>
        <p:nvSpPr>
          <p:cNvPr id="4" name="Slide Number Placeholder 3"/>
          <p:cNvSpPr>
            <a:spLocks noGrp="1"/>
          </p:cNvSpPr>
          <p:nvPr>
            <p:ph type="sldNum" sz="quarter" idx="5"/>
          </p:nvPr>
        </p:nvSpPr>
        <p:spPr/>
        <p:txBody>
          <a:bodyPr/>
          <a:lstStyle/>
          <a:p>
            <a:fld id="{FAEF42A5-8327-45B2-88EB-0EE8EBD7E92F}" type="slidenum">
              <a:rPr lang="en-US" smtClean="0"/>
              <a:t>28</a:t>
            </a:fld>
            <a:endParaRPr lang="en-US"/>
          </a:p>
        </p:txBody>
      </p:sp>
    </p:spTree>
    <p:extLst>
      <p:ext uri="{BB962C8B-B14F-4D97-AF65-F5344CB8AC3E}">
        <p14:creationId xmlns:p14="http://schemas.microsoft.com/office/powerpoint/2010/main" val="15985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69450-B099-97F1-D861-FF3C0B168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1F040-1F0E-A60E-D4C2-336D1BA116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D04914-023E-7D52-287C-83A33AC3E587}"/>
              </a:ext>
            </a:extLst>
          </p:cNvPr>
          <p:cNvSpPr>
            <a:spLocks noGrp="1"/>
          </p:cNvSpPr>
          <p:nvPr>
            <p:ph type="body" idx="1"/>
          </p:nvPr>
        </p:nvSpPr>
        <p:spPr/>
        <p:txBody>
          <a:bodyPr/>
          <a:lstStyle/>
          <a:p>
            <a:r>
              <a:rPr lang="en-US" dirty="0">
                <a:ea typeface="Calibri"/>
                <a:cs typeface="Calibri"/>
              </a:rPr>
              <a:t>Crisis Intervention works this same way. </a:t>
            </a:r>
          </a:p>
        </p:txBody>
      </p:sp>
      <p:sp>
        <p:nvSpPr>
          <p:cNvPr id="4" name="Slide Number Placeholder 3">
            <a:extLst>
              <a:ext uri="{FF2B5EF4-FFF2-40B4-BE49-F238E27FC236}">
                <a16:creationId xmlns:a16="http://schemas.microsoft.com/office/drawing/2014/main" id="{C9058891-7B5E-D2DD-E219-D1161FB26753}"/>
              </a:ext>
            </a:extLst>
          </p:cNvPr>
          <p:cNvSpPr>
            <a:spLocks noGrp="1"/>
          </p:cNvSpPr>
          <p:nvPr>
            <p:ph type="sldNum" sz="quarter" idx="5"/>
          </p:nvPr>
        </p:nvSpPr>
        <p:spPr/>
        <p:txBody>
          <a:bodyPr/>
          <a:lstStyle/>
          <a:p>
            <a:fld id="{FAEF42A5-8327-45B2-88EB-0EE8EBD7E92F}" type="slidenum">
              <a:rPr lang="en-US" smtClean="0"/>
              <a:t>4</a:t>
            </a:fld>
            <a:endParaRPr lang="en-US"/>
          </a:p>
        </p:txBody>
      </p:sp>
    </p:spTree>
    <p:extLst>
      <p:ext uri="{BB962C8B-B14F-4D97-AF65-F5344CB8AC3E}">
        <p14:creationId xmlns:p14="http://schemas.microsoft.com/office/powerpoint/2010/main" val="83151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AEF42A5-8327-45B2-88EB-0EE8EBD7E92F}" type="slidenum">
              <a:rPr lang="en-US" smtClean="0"/>
              <a:t>5</a:t>
            </a:fld>
            <a:endParaRPr lang="en-US"/>
          </a:p>
        </p:txBody>
      </p:sp>
    </p:spTree>
    <p:extLst>
      <p:ext uri="{BB962C8B-B14F-4D97-AF65-F5344CB8AC3E}">
        <p14:creationId xmlns:p14="http://schemas.microsoft.com/office/powerpoint/2010/main" val="3400738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Leah</a:t>
            </a:r>
          </a:p>
        </p:txBody>
      </p:sp>
      <p:sp>
        <p:nvSpPr>
          <p:cNvPr id="4" name="Slide Number Placeholder 3"/>
          <p:cNvSpPr>
            <a:spLocks noGrp="1"/>
          </p:cNvSpPr>
          <p:nvPr>
            <p:ph type="sldNum" sz="quarter" idx="5"/>
          </p:nvPr>
        </p:nvSpPr>
        <p:spPr/>
        <p:txBody>
          <a:bodyPr/>
          <a:lstStyle/>
          <a:p>
            <a:fld id="{FAEF42A5-8327-45B2-88EB-0EE8EBD7E92F}" type="slidenum">
              <a:rPr lang="en-US" smtClean="0"/>
              <a:t>6</a:t>
            </a:fld>
            <a:endParaRPr lang="en-US"/>
          </a:p>
        </p:txBody>
      </p:sp>
    </p:spTree>
    <p:extLst>
      <p:ext uri="{BB962C8B-B14F-4D97-AF65-F5344CB8AC3E}">
        <p14:creationId xmlns:p14="http://schemas.microsoft.com/office/powerpoint/2010/main" val="174929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Leah</a:t>
            </a:r>
          </a:p>
        </p:txBody>
      </p:sp>
      <p:sp>
        <p:nvSpPr>
          <p:cNvPr id="4" name="Slide Number Placeholder 3"/>
          <p:cNvSpPr>
            <a:spLocks noGrp="1"/>
          </p:cNvSpPr>
          <p:nvPr>
            <p:ph type="sldNum" sz="quarter" idx="5"/>
          </p:nvPr>
        </p:nvSpPr>
        <p:spPr/>
        <p:txBody>
          <a:bodyPr/>
          <a:lstStyle/>
          <a:p>
            <a:fld id="{FAEF42A5-8327-45B2-88EB-0EE8EBD7E92F}" type="slidenum">
              <a:rPr lang="en-US" smtClean="0"/>
              <a:t>7</a:t>
            </a:fld>
            <a:endParaRPr lang="en-US"/>
          </a:p>
        </p:txBody>
      </p:sp>
    </p:spTree>
    <p:extLst>
      <p:ext uri="{BB962C8B-B14F-4D97-AF65-F5344CB8AC3E}">
        <p14:creationId xmlns:p14="http://schemas.microsoft.com/office/powerpoint/2010/main" val="3978033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Leah</a:t>
            </a:r>
            <a:endParaRPr lang="en-US"/>
          </a:p>
        </p:txBody>
      </p:sp>
      <p:sp>
        <p:nvSpPr>
          <p:cNvPr id="4" name="Slide Number Placeholder 3"/>
          <p:cNvSpPr>
            <a:spLocks noGrp="1"/>
          </p:cNvSpPr>
          <p:nvPr>
            <p:ph type="sldNum" sz="quarter" idx="5"/>
          </p:nvPr>
        </p:nvSpPr>
        <p:spPr/>
        <p:txBody>
          <a:bodyPr/>
          <a:lstStyle/>
          <a:p>
            <a:fld id="{FAEF42A5-8327-45B2-88EB-0EE8EBD7E92F}" type="slidenum">
              <a:rPr lang="en-US" smtClean="0"/>
              <a:t>8</a:t>
            </a:fld>
            <a:endParaRPr lang="en-US"/>
          </a:p>
        </p:txBody>
      </p:sp>
    </p:spTree>
    <p:extLst>
      <p:ext uri="{BB962C8B-B14F-4D97-AF65-F5344CB8AC3E}">
        <p14:creationId xmlns:p14="http://schemas.microsoft.com/office/powerpoint/2010/main" val="427216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Leah</a:t>
            </a:r>
          </a:p>
        </p:txBody>
      </p:sp>
      <p:sp>
        <p:nvSpPr>
          <p:cNvPr id="4" name="Slide Number Placeholder 3"/>
          <p:cNvSpPr>
            <a:spLocks noGrp="1"/>
          </p:cNvSpPr>
          <p:nvPr>
            <p:ph type="sldNum" sz="quarter" idx="5"/>
          </p:nvPr>
        </p:nvSpPr>
        <p:spPr/>
        <p:txBody>
          <a:bodyPr/>
          <a:lstStyle/>
          <a:p>
            <a:fld id="{FAEF42A5-8327-45B2-88EB-0EE8EBD7E92F}" type="slidenum">
              <a:rPr lang="en-US" smtClean="0"/>
              <a:t>9</a:t>
            </a:fld>
            <a:endParaRPr lang="en-US"/>
          </a:p>
        </p:txBody>
      </p:sp>
    </p:spTree>
    <p:extLst>
      <p:ext uri="{BB962C8B-B14F-4D97-AF65-F5344CB8AC3E}">
        <p14:creationId xmlns:p14="http://schemas.microsoft.com/office/powerpoint/2010/main" val="2061283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Sonia</a:t>
            </a:r>
          </a:p>
        </p:txBody>
      </p:sp>
      <p:sp>
        <p:nvSpPr>
          <p:cNvPr id="4" name="Slide Number Placeholder 3"/>
          <p:cNvSpPr>
            <a:spLocks noGrp="1"/>
          </p:cNvSpPr>
          <p:nvPr>
            <p:ph type="sldNum" sz="quarter" idx="5"/>
          </p:nvPr>
        </p:nvSpPr>
        <p:spPr/>
        <p:txBody>
          <a:bodyPr/>
          <a:lstStyle/>
          <a:p>
            <a:fld id="{FAEF42A5-8327-45B2-88EB-0EE8EBD7E92F}" type="slidenum">
              <a:rPr lang="en-US" smtClean="0"/>
              <a:t>10</a:t>
            </a:fld>
            <a:endParaRPr lang="en-US"/>
          </a:p>
        </p:txBody>
      </p:sp>
    </p:spTree>
    <p:extLst>
      <p:ext uri="{BB962C8B-B14F-4D97-AF65-F5344CB8AC3E}">
        <p14:creationId xmlns:p14="http://schemas.microsoft.com/office/powerpoint/2010/main" val="2276442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EACDB-6530-F2FC-7361-84B34158A8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EA8463-39B9-DC46-94B7-500BD1C37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C1D4E9-E0D7-21C0-A642-582351C25EB7}"/>
              </a:ext>
            </a:extLst>
          </p:cNvPr>
          <p:cNvSpPr>
            <a:spLocks noGrp="1"/>
          </p:cNvSpPr>
          <p:nvPr>
            <p:ph type="dt" sz="half" idx="10"/>
          </p:nvPr>
        </p:nvSpPr>
        <p:spPr/>
        <p:txBody>
          <a:bodyPr/>
          <a:lstStyle/>
          <a:p>
            <a:fld id="{2E30F8C8-29CB-46ED-8026-B8876E5B3452}" type="datetimeFigureOut">
              <a:rPr lang="en-US" smtClean="0"/>
              <a:t>9/23/2025</a:t>
            </a:fld>
            <a:endParaRPr lang="en-US"/>
          </a:p>
        </p:txBody>
      </p:sp>
      <p:sp>
        <p:nvSpPr>
          <p:cNvPr id="5" name="Footer Placeholder 4">
            <a:extLst>
              <a:ext uri="{FF2B5EF4-FFF2-40B4-BE49-F238E27FC236}">
                <a16:creationId xmlns:a16="http://schemas.microsoft.com/office/drawing/2014/main" id="{B10042CA-9BE3-9B82-A448-5DD62E563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90687-F4B5-B130-26E6-77B9BE3E9C50}"/>
              </a:ext>
            </a:extLst>
          </p:cNvPr>
          <p:cNvSpPr>
            <a:spLocks noGrp="1"/>
          </p:cNvSpPr>
          <p:nvPr>
            <p:ph type="sldNum" sz="quarter" idx="12"/>
          </p:nvPr>
        </p:nvSpPr>
        <p:spPr/>
        <p:txBody>
          <a:bodyPr/>
          <a:lstStyle/>
          <a:p>
            <a:fld id="{23F39948-F56E-4E4F-AF4A-14C6436E79FB}" type="slidenum">
              <a:rPr lang="en-US" smtClean="0"/>
              <a:t>‹#›</a:t>
            </a:fld>
            <a:endParaRPr lang="en-US"/>
          </a:p>
        </p:txBody>
      </p:sp>
    </p:spTree>
    <p:extLst>
      <p:ext uri="{BB962C8B-B14F-4D97-AF65-F5344CB8AC3E}">
        <p14:creationId xmlns:p14="http://schemas.microsoft.com/office/powerpoint/2010/main" val="1803203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F588-094D-9AA8-7DF1-29EF3A29B1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587AF6-4E7A-2F31-E049-00A3BA2EAE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3FCCB-2445-2068-BB84-68D458AE468E}"/>
              </a:ext>
            </a:extLst>
          </p:cNvPr>
          <p:cNvSpPr>
            <a:spLocks noGrp="1"/>
          </p:cNvSpPr>
          <p:nvPr>
            <p:ph type="dt" sz="half" idx="10"/>
          </p:nvPr>
        </p:nvSpPr>
        <p:spPr/>
        <p:txBody>
          <a:bodyPr/>
          <a:lstStyle/>
          <a:p>
            <a:fld id="{2E30F8C8-29CB-46ED-8026-B8876E5B3452}" type="datetimeFigureOut">
              <a:rPr lang="en-US" smtClean="0"/>
              <a:t>9/23/2025</a:t>
            </a:fld>
            <a:endParaRPr lang="en-US"/>
          </a:p>
        </p:txBody>
      </p:sp>
      <p:sp>
        <p:nvSpPr>
          <p:cNvPr id="5" name="Footer Placeholder 4">
            <a:extLst>
              <a:ext uri="{FF2B5EF4-FFF2-40B4-BE49-F238E27FC236}">
                <a16:creationId xmlns:a16="http://schemas.microsoft.com/office/drawing/2014/main" id="{84CBB247-2716-FDCC-5045-2AC37AA7C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85703-1240-EEF8-7994-736F9292505B}"/>
              </a:ext>
            </a:extLst>
          </p:cNvPr>
          <p:cNvSpPr>
            <a:spLocks noGrp="1"/>
          </p:cNvSpPr>
          <p:nvPr>
            <p:ph type="sldNum" sz="quarter" idx="12"/>
          </p:nvPr>
        </p:nvSpPr>
        <p:spPr/>
        <p:txBody>
          <a:bodyPr/>
          <a:lstStyle/>
          <a:p>
            <a:fld id="{23F39948-F56E-4E4F-AF4A-14C6436E79FB}" type="slidenum">
              <a:rPr lang="en-US" smtClean="0"/>
              <a:t>‹#›</a:t>
            </a:fld>
            <a:endParaRPr lang="en-US"/>
          </a:p>
        </p:txBody>
      </p:sp>
    </p:spTree>
    <p:extLst>
      <p:ext uri="{BB962C8B-B14F-4D97-AF65-F5344CB8AC3E}">
        <p14:creationId xmlns:p14="http://schemas.microsoft.com/office/powerpoint/2010/main" val="2388822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601F0-26B0-0D7B-C440-09EDD2718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6F73D9-3298-A84F-8A3A-7F18962898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CD6094-C11B-9A88-E0E5-F886FFD90256}"/>
              </a:ext>
            </a:extLst>
          </p:cNvPr>
          <p:cNvSpPr>
            <a:spLocks noGrp="1"/>
          </p:cNvSpPr>
          <p:nvPr>
            <p:ph type="dt" sz="half" idx="10"/>
          </p:nvPr>
        </p:nvSpPr>
        <p:spPr/>
        <p:txBody>
          <a:bodyPr/>
          <a:lstStyle/>
          <a:p>
            <a:fld id="{2E30F8C8-29CB-46ED-8026-B8876E5B3452}" type="datetimeFigureOut">
              <a:rPr lang="en-US" smtClean="0"/>
              <a:t>9/23/2025</a:t>
            </a:fld>
            <a:endParaRPr lang="en-US"/>
          </a:p>
        </p:txBody>
      </p:sp>
      <p:sp>
        <p:nvSpPr>
          <p:cNvPr id="5" name="Footer Placeholder 4">
            <a:extLst>
              <a:ext uri="{FF2B5EF4-FFF2-40B4-BE49-F238E27FC236}">
                <a16:creationId xmlns:a16="http://schemas.microsoft.com/office/drawing/2014/main" id="{3D6BCC7A-F4DD-DF8B-A458-0D3172912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48AED0-3693-92FE-E40D-7AEB673FCBCF}"/>
              </a:ext>
            </a:extLst>
          </p:cNvPr>
          <p:cNvSpPr>
            <a:spLocks noGrp="1"/>
          </p:cNvSpPr>
          <p:nvPr>
            <p:ph type="sldNum" sz="quarter" idx="12"/>
          </p:nvPr>
        </p:nvSpPr>
        <p:spPr/>
        <p:txBody>
          <a:bodyPr/>
          <a:lstStyle/>
          <a:p>
            <a:fld id="{23F39948-F56E-4E4F-AF4A-14C6436E79FB}" type="slidenum">
              <a:rPr lang="en-US" smtClean="0"/>
              <a:t>‹#›</a:t>
            </a:fld>
            <a:endParaRPr lang="en-US"/>
          </a:p>
        </p:txBody>
      </p:sp>
    </p:spTree>
    <p:extLst>
      <p:ext uri="{BB962C8B-B14F-4D97-AF65-F5344CB8AC3E}">
        <p14:creationId xmlns:p14="http://schemas.microsoft.com/office/powerpoint/2010/main" val="796211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84879" y="19869"/>
            <a:ext cx="11822241" cy="6093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8776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6068E-E737-6124-08C3-A7F538581E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BC6282-9F26-FF11-6478-313531EB3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A3FF6-F778-5583-33A4-368AEC077FF7}"/>
              </a:ext>
            </a:extLst>
          </p:cNvPr>
          <p:cNvSpPr>
            <a:spLocks noGrp="1"/>
          </p:cNvSpPr>
          <p:nvPr>
            <p:ph type="dt" sz="half" idx="10"/>
          </p:nvPr>
        </p:nvSpPr>
        <p:spPr/>
        <p:txBody>
          <a:bodyPr/>
          <a:lstStyle/>
          <a:p>
            <a:fld id="{2E30F8C8-29CB-46ED-8026-B8876E5B3452}" type="datetimeFigureOut">
              <a:rPr lang="en-US" smtClean="0"/>
              <a:t>9/23/2025</a:t>
            </a:fld>
            <a:endParaRPr lang="en-US"/>
          </a:p>
        </p:txBody>
      </p:sp>
      <p:sp>
        <p:nvSpPr>
          <p:cNvPr id="5" name="Footer Placeholder 4">
            <a:extLst>
              <a:ext uri="{FF2B5EF4-FFF2-40B4-BE49-F238E27FC236}">
                <a16:creationId xmlns:a16="http://schemas.microsoft.com/office/drawing/2014/main" id="{22CA3C33-F70C-FD59-C536-6F9442555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40CF7-2691-2AA3-33A5-B004D17EDD96}"/>
              </a:ext>
            </a:extLst>
          </p:cNvPr>
          <p:cNvSpPr>
            <a:spLocks noGrp="1"/>
          </p:cNvSpPr>
          <p:nvPr>
            <p:ph type="sldNum" sz="quarter" idx="12"/>
          </p:nvPr>
        </p:nvSpPr>
        <p:spPr/>
        <p:txBody>
          <a:bodyPr/>
          <a:lstStyle/>
          <a:p>
            <a:fld id="{23F39948-F56E-4E4F-AF4A-14C6436E79FB}" type="slidenum">
              <a:rPr lang="en-US" smtClean="0"/>
              <a:t>‹#›</a:t>
            </a:fld>
            <a:endParaRPr lang="en-US"/>
          </a:p>
        </p:txBody>
      </p:sp>
    </p:spTree>
    <p:extLst>
      <p:ext uri="{BB962C8B-B14F-4D97-AF65-F5344CB8AC3E}">
        <p14:creationId xmlns:p14="http://schemas.microsoft.com/office/powerpoint/2010/main" val="102506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76A04-E7D6-E512-23E6-BE3A620F02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BCA0C6-2D5C-B420-7787-C43B98F43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8A65C1-E29B-A652-CB0C-9B7F42952D10}"/>
              </a:ext>
            </a:extLst>
          </p:cNvPr>
          <p:cNvSpPr>
            <a:spLocks noGrp="1"/>
          </p:cNvSpPr>
          <p:nvPr>
            <p:ph type="dt" sz="half" idx="10"/>
          </p:nvPr>
        </p:nvSpPr>
        <p:spPr/>
        <p:txBody>
          <a:bodyPr/>
          <a:lstStyle/>
          <a:p>
            <a:fld id="{2E30F8C8-29CB-46ED-8026-B8876E5B3452}" type="datetimeFigureOut">
              <a:rPr lang="en-US" smtClean="0"/>
              <a:t>9/23/2025</a:t>
            </a:fld>
            <a:endParaRPr lang="en-US"/>
          </a:p>
        </p:txBody>
      </p:sp>
      <p:sp>
        <p:nvSpPr>
          <p:cNvPr id="5" name="Footer Placeholder 4">
            <a:extLst>
              <a:ext uri="{FF2B5EF4-FFF2-40B4-BE49-F238E27FC236}">
                <a16:creationId xmlns:a16="http://schemas.microsoft.com/office/drawing/2014/main" id="{E99AB93B-4D97-FFF5-E7E1-CD619EA56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CF6C29-70A5-BFE4-CD0D-7252B914D2BE}"/>
              </a:ext>
            </a:extLst>
          </p:cNvPr>
          <p:cNvSpPr>
            <a:spLocks noGrp="1"/>
          </p:cNvSpPr>
          <p:nvPr>
            <p:ph type="sldNum" sz="quarter" idx="12"/>
          </p:nvPr>
        </p:nvSpPr>
        <p:spPr/>
        <p:txBody>
          <a:bodyPr/>
          <a:lstStyle/>
          <a:p>
            <a:fld id="{23F39948-F56E-4E4F-AF4A-14C6436E79FB}" type="slidenum">
              <a:rPr lang="en-US" smtClean="0"/>
              <a:t>‹#›</a:t>
            </a:fld>
            <a:endParaRPr lang="en-US"/>
          </a:p>
        </p:txBody>
      </p:sp>
    </p:spTree>
    <p:extLst>
      <p:ext uri="{BB962C8B-B14F-4D97-AF65-F5344CB8AC3E}">
        <p14:creationId xmlns:p14="http://schemas.microsoft.com/office/powerpoint/2010/main" val="4273549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679F2-F6F3-0082-515A-43D37974BF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A67653-1939-5CCC-E02A-06356E0EE8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BB16D3-4105-E40E-34D5-64C0466A9F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4645EF-55FD-0ADF-404E-81D2B726B3D2}"/>
              </a:ext>
            </a:extLst>
          </p:cNvPr>
          <p:cNvSpPr>
            <a:spLocks noGrp="1"/>
          </p:cNvSpPr>
          <p:nvPr>
            <p:ph type="dt" sz="half" idx="10"/>
          </p:nvPr>
        </p:nvSpPr>
        <p:spPr/>
        <p:txBody>
          <a:bodyPr/>
          <a:lstStyle/>
          <a:p>
            <a:fld id="{2E30F8C8-29CB-46ED-8026-B8876E5B3452}" type="datetimeFigureOut">
              <a:rPr lang="en-US" smtClean="0"/>
              <a:t>9/23/2025</a:t>
            </a:fld>
            <a:endParaRPr lang="en-US"/>
          </a:p>
        </p:txBody>
      </p:sp>
      <p:sp>
        <p:nvSpPr>
          <p:cNvPr id="6" name="Footer Placeholder 5">
            <a:extLst>
              <a:ext uri="{FF2B5EF4-FFF2-40B4-BE49-F238E27FC236}">
                <a16:creationId xmlns:a16="http://schemas.microsoft.com/office/drawing/2014/main" id="{F927F9A6-0415-5E41-6E2B-9706A1DC4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CAF5B7-79AF-6F11-CD64-142FF5131A35}"/>
              </a:ext>
            </a:extLst>
          </p:cNvPr>
          <p:cNvSpPr>
            <a:spLocks noGrp="1"/>
          </p:cNvSpPr>
          <p:nvPr>
            <p:ph type="sldNum" sz="quarter" idx="12"/>
          </p:nvPr>
        </p:nvSpPr>
        <p:spPr/>
        <p:txBody>
          <a:bodyPr/>
          <a:lstStyle/>
          <a:p>
            <a:fld id="{23F39948-F56E-4E4F-AF4A-14C6436E79FB}" type="slidenum">
              <a:rPr lang="en-US" smtClean="0"/>
              <a:t>‹#›</a:t>
            </a:fld>
            <a:endParaRPr lang="en-US"/>
          </a:p>
        </p:txBody>
      </p:sp>
    </p:spTree>
    <p:extLst>
      <p:ext uri="{BB962C8B-B14F-4D97-AF65-F5344CB8AC3E}">
        <p14:creationId xmlns:p14="http://schemas.microsoft.com/office/powerpoint/2010/main" val="1092017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F8616-1B52-7AA5-4DAE-244CFCE719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1EE7DB-9746-04E7-6B0A-5C179317F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0CD95-5D33-EB0C-7BF7-8A188451D6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5A125D-844A-0300-6000-6D6AE34B3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E131A9-992C-BB64-89BC-B5DA5CB974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0F96E8-EDB9-3955-7B33-85984722F7EE}"/>
              </a:ext>
            </a:extLst>
          </p:cNvPr>
          <p:cNvSpPr>
            <a:spLocks noGrp="1"/>
          </p:cNvSpPr>
          <p:nvPr>
            <p:ph type="dt" sz="half" idx="10"/>
          </p:nvPr>
        </p:nvSpPr>
        <p:spPr/>
        <p:txBody>
          <a:bodyPr/>
          <a:lstStyle/>
          <a:p>
            <a:fld id="{2E30F8C8-29CB-46ED-8026-B8876E5B3452}" type="datetimeFigureOut">
              <a:rPr lang="en-US" smtClean="0"/>
              <a:t>9/23/2025</a:t>
            </a:fld>
            <a:endParaRPr lang="en-US"/>
          </a:p>
        </p:txBody>
      </p:sp>
      <p:sp>
        <p:nvSpPr>
          <p:cNvPr id="8" name="Footer Placeholder 7">
            <a:extLst>
              <a:ext uri="{FF2B5EF4-FFF2-40B4-BE49-F238E27FC236}">
                <a16:creationId xmlns:a16="http://schemas.microsoft.com/office/drawing/2014/main" id="{B56FE9F6-6177-B856-C22B-BF05FE5B4B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BA03F8-28D3-0123-B73E-0EF45A5D4F17}"/>
              </a:ext>
            </a:extLst>
          </p:cNvPr>
          <p:cNvSpPr>
            <a:spLocks noGrp="1"/>
          </p:cNvSpPr>
          <p:nvPr>
            <p:ph type="sldNum" sz="quarter" idx="12"/>
          </p:nvPr>
        </p:nvSpPr>
        <p:spPr/>
        <p:txBody>
          <a:bodyPr/>
          <a:lstStyle/>
          <a:p>
            <a:fld id="{23F39948-F56E-4E4F-AF4A-14C6436E79FB}" type="slidenum">
              <a:rPr lang="en-US" smtClean="0"/>
              <a:t>‹#›</a:t>
            </a:fld>
            <a:endParaRPr lang="en-US"/>
          </a:p>
        </p:txBody>
      </p:sp>
    </p:spTree>
    <p:extLst>
      <p:ext uri="{BB962C8B-B14F-4D97-AF65-F5344CB8AC3E}">
        <p14:creationId xmlns:p14="http://schemas.microsoft.com/office/powerpoint/2010/main" val="179873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AC62E-181A-2BB7-3694-9AD2286FF0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6DF1E3-57DC-3904-9EF0-93F46716B7FD}"/>
              </a:ext>
            </a:extLst>
          </p:cNvPr>
          <p:cNvSpPr>
            <a:spLocks noGrp="1"/>
          </p:cNvSpPr>
          <p:nvPr>
            <p:ph type="dt" sz="half" idx="10"/>
          </p:nvPr>
        </p:nvSpPr>
        <p:spPr/>
        <p:txBody>
          <a:bodyPr/>
          <a:lstStyle/>
          <a:p>
            <a:fld id="{2E30F8C8-29CB-46ED-8026-B8876E5B3452}" type="datetimeFigureOut">
              <a:rPr lang="en-US" smtClean="0"/>
              <a:t>9/23/2025</a:t>
            </a:fld>
            <a:endParaRPr lang="en-US"/>
          </a:p>
        </p:txBody>
      </p:sp>
      <p:sp>
        <p:nvSpPr>
          <p:cNvPr id="4" name="Footer Placeholder 3">
            <a:extLst>
              <a:ext uri="{FF2B5EF4-FFF2-40B4-BE49-F238E27FC236}">
                <a16:creationId xmlns:a16="http://schemas.microsoft.com/office/drawing/2014/main" id="{6902ECFD-601E-D966-15DA-AB784A289C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02EDAD-540E-2D17-AF63-7CE06DBD087D}"/>
              </a:ext>
            </a:extLst>
          </p:cNvPr>
          <p:cNvSpPr>
            <a:spLocks noGrp="1"/>
          </p:cNvSpPr>
          <p:nvPr>
            <p:ph type="sldNum" sz="quarter" idx="12"/>
          </p:nvPr>
        </p:nvSpPr>
        <p:spPr/>
        <p:txBody>
          <a:bodyPr/>
          <a:lstStyle/>
          <a:p>
            <a:fld id="{23F39948-F56E-4E4F-AF4A-14C6436E79FB}" type="slidenum">
              <a:rPr lang="en-US" smtClean="0"/>
              <a:t>‹#›</a:t>
            </a:fld>
            <a:endParaRPr lang="en-US"/>
          </a:p>
        </p:txBody>
      </p:sp>
    </p:spTree>
    <p:extLst>
      <p:ext uri="{BB962C8B-B14F-4D97-AF65-F5344CB8AC3E}">
        <p14:creationId xmlns:p14="http://schemas.microsoft.com/office/powerpoint/2010/main" val="3462855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D31DAF-EC02-9EDE-F69D-37081971C1FA}"/>
              </a:ext>
            </a:extLst>
          </p:cNvPr>
          <p:cNvSpPr>
            <a:spLocks noGrp="1"/>
          </p:cNvSpPr>
          <p:nvPr>
            <p:ph type="dt" sz="half" idx="10"/>
          </p:nvPr>
        </p:nvSpPr>
        <p:spPr/>
        <p:txBody>
          <a:bodyPr/>
          <a:lstStyle/>
          <a:p>
            <a:fld id="{2E30F8C8-29CB-46ED-8026-B8876E5B3452}" type="datetimeFigureOut">
              <a:rPr lang="en-US" smtClean="0"/>
              <a:t>9/23/2025</a:t>
            </a:fld>
            <a:endParaRPr lang="en-US"/>
          </a:p>
        </p:txBody>
      </p:sp>
      <p:sp>
        <p:nvSpPr>
          <p:cNvPr id="3" name="Footer Placeholder 2">
            <a:extLst>
              <a:ext uri="{FF2B5EF4-FFF2-40B4-BE49-F238E27FC236}">
                <a16:creationId xmlns:a16="http://schemas.microsoft.com/office/drawing/2014/main" id="{4DB9AD15-E379-29E3-A03E-045DC1AF4F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152D89-A915-510E-28D3-54EFB8F98F9D}"/>
              </a:ext>
            </a:extLst>
          </p:cNvPr>
          <p:cNvSpPr>
            <a:spLocks noGrp="1"/>
          </p:cNvSpPr>
          <p:nvPr>
            <p:ph type="sldNum" sz="quarter" idx="12"/>
          </p:nvPr>
        </p:nvSpPr>
        <p:spPr/>
        <p:txBody>
          <a:bodyPr/>
          <a:lstStyle/>
          <a:p>
            <a:fld id="{23F39948-F56E-4E4F-AF4A-14C6436E79FB}" type="slidenum">
              <a:rPr lang="en-US" smtClean="0"/>
              <a:t>‹#›</a:t>
            </a:fld>
            <a:endParaRPr lang="en-US"/>
          </a:p>
        </p:txBody>
      </p:sp>
    </p:spTree>
    <p:extLst>
      <p:ext uri="{BB962C8B-B14F-4D97-AF65-F5344CB8AC3E}">
        <p14:creationId xmlns:p14="http://schemas.microsoft.com/office/powerpoint/2010/main" val="128624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19D2-5421-1C0F-8BB3-64AC02EE42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2AB7E2-39B7-02EF-4922-3842BF2ADC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3F14E9-9A8A-CB7D-5926-CE24716C6E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603466-0C95-7E5F-0A35-C89B989A5F0E}"/>
              </a:ext>
            </a:extLst>
          </p:cNvPr>
          <p:cNvSpPr>
            <a:spLocks noGrp="1"/>
          </p:cNvSpPr>
          <p:nvPr>
            <p:ph type="dt" sz="half" idx="10"/>
          </p:nvPr>
        </p:nvSpPr>
        <p:spPr/>
        <p:txBody>
          <a:bodyPr/>
          <a:lstStyle/>
          <a:p>
            <a:fld id="{2E30F8C8-29CB-46ED-8026-B8876E5B3452}" type="datetimeFigureOut">
              <a:rPr lang="en-US" smtClean="0"/>
              <a:t>9/23/2025</a:t>
            </a:fld>
            <a:endParaRPr lang="en-US"/>
          </a:p>
        </p:txBody>
      </p:sp>
      <p:sp>
        <p:nvSpPr>
          <p:cNvPr id="6" name="Footer Placeholder 5">
            <a:extLst>
              <a:ext uri="{FF2B5EF4-FFF2-40B4-BE49-F238E27FC236}">
                <a16:creationId xmlns:a16="http://schemas.microsoft.com/office/drawing/2014/main" id="{698C7248-80CD-556D-6D71-B00FA1B54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9A4A2B-CE6D-AD25-FBDD-80B06DC64A91}"/>
              </a:ext>
            </a:extLst>
          </p:cNvPr>
          <p:cNvSpPr>
            <a:spLocks noGrp="1"/>
          </p:cNvSpPr>
          <p:nvPr>
            <p:ph type="sldNum" sz="quarter" idx="12"/>
          </p:nvPr>
        </p:nvSpPr>
        <p:spPr/>
        <p:txBody>
          <a:bodyPr/>
          <a:lstStyle/>
          <a:p>
            <a:fld id="{23F39948-F56E-4E4F-AF4A-14C6436E79FB}" type="slidenum">
              <a:rPr lang="en-US" smtClean="0"/>
              <a:t>‹#›</a:t>
            </a:fld>
            <a:endParaRPr lang="en-US"/>
          </a:p>
        </p:txBody>
      </p:sp>
    </p:spTree>
    <p:extLst>
      <p:ext uri="{BB962C8B-B14F-4D97-AF65-F5344CB8AC3E}">
        <p14:creationId xmlns:p14="http://schemas.microsoft.com/office/powerpoint/2010/main" val="2328634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FAB8-3601-2127-F1ED-1A6386D6C0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7AF0C0-9AC3-5075-F414-A0E0C2CD55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A28AA1-EC94-A027-7D57-C65244DDD3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AF9F-A1BD-A956-A037-FC6A3EB6133E}"/>
              </a:ext>
            </a:extLst>
          </p:cNvPr>
          <p:cNvSpPr>
            <a:spLocks noGrp="1"/>
          </p:cNvSpPr>
          <p:nvPr>
            <p:ph type="dt" sz="half" idx="10"/>
          </p:nvPr>
        </p:nvSpPr>
        <p:spPr/>
        <p:txBody>
          <a:bodyPr/>
          <a:lstStyle/>
          <a:p>
            <a:fld id="{2E30F8C8-29CB-46ED-8026-B8876E5B3452}" type="datetimeFigureOut">
              <a:rPr lang="en-US" smtClean="0"/>
              <a:t>9/23/2025</a:t>
            </a:fld>
            <a:endParaRPr lang="en-US"/>
          </a:p>
        </p:txBody>
      </p:sp>
      <p:sp>
        <p:nvSpPr>
          <p:cNvPr id="6" name="Footer Placeholder 5">
            <a:extLst>
              <a:ext uri="{FF2B5EF4-FFF2-40B4-BE49-F238E27FC236}">
                <a16:creationId xmlns:a16="http://schemas.microsoft.com/office/drawing/2014/main" id="{B1E2741B-6D74-4781-C3E7-342D051A63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370B43-CE18-839C-9FCD-1F2CB5B089C7}"/>
              </a:ext>
            </a:extLst>
          </p:cNvPr>
          <p:cNvSpPr>
            <a:spLocks noGrp="1"/>
          </p:cNvSpPr>
          <p:nvPr>
            <p:ph type="sldNum" sz="quarter" idx="12"/>
          </p:nvPr>
        </p:nvSpPr>
        <p:spPr/>
        <p:txBody>
          <a:bodyPr/>
          <a:lstStyle/>
          <a:p>
            <a:fld id="{23F39948-F56E-4E4F-AF4A-14C6436E79FB}" type="slidenum">
              <a:rPr lang="en-US" smtClean="0"/>
              <a:t>‹#›</a:t>
            </a:fld>
            <a:endParaRPr lang="en-US"/>
          </a:p>
        </p:txBody>
      </p:sp>
    </p:spTree>
    <p:extLst>
      <p:ext uri="{BB962C8B-B14F-4D97-AF65-F5344CB8AC3E}">
        <p14:creationId xmlns:p14="http://schemas.microsoft.com/office/powerpoint/2010/main" val="1755133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DCFF8F-8BE6-DB00-6037-F5F5F86D42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F0EC85-A09F-F0AC-C1F6-D9ADDAA659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85929-7805-3BBE-FDCC-D6D0D734C1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0F8C8-29CB-46ED-8026-B8876E5B3452}" type="datetimeFigureOut">
              <a:rPr lang="en-US" smtClean="0"/>
              <a:t>9/23/2025</a:t>
            </a:fld>
            <a:endParaRPr lang="en-US"/>
          </a:p>
        </p:txBody>
      </p:sp>
      <p:sp>
        <p:nvSpPr>
          <p:cNvPr id="5" name="Footer Placeholder 4">
            <a:extLst>
              <a:ext uri="{FF2B5EF4-FFF2-40B4-BE49-F238E27FC236}">
                <a16:creationId xmlns:a16="http://schemas.microsoft.com/office/drawing/2014/main" id="{F91C9304-6188-6942-1981-6F634249AB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BDE1F5-BC6B-0F4D-93F7-625D738C45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39948-F56E-4E4F-AF4A-14C6436E79FB}" type="slidenum">
              <a:rPr lang="en-US" smtClean="0"/>
              <a:t>‹#›</a:t>
            </a:fld>
            <a:endParaRPr lang="en-US"/>
          </a:p>
        </p:txBody>
      </p:sp>
    </p:spTree>
    <p:extLst>
      <p:ext uri="{BB962C8B-B14F-4D97-AF65-F5344CB8AC3E}">
        <p14:creationId xmlns:p14="http://schemas.microsoft.com/office/powerpoint/2010/main" val="86651421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hyperlink" Target="mailto:Leahs@odvn.org" TargetMode="External"/><Relationship Id="rId4" Type="http://schemas.openxmlformats.org/officeDocument/2006/relationships/hyperlink" Target="http://www.odvn.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nchv.org/images/uploads/Research_Brief_61_-_SAMHSA_Trauma_Care.pdf" TargetMode="External"/><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urple and black logo&#10;&#10;Description automatically generated">
            <a:extLst>
              <a:ext uri="{FF2B5EF4-FFF2-40B4-BE49-F238E27FC236}">
                <a16:creationId xmlns:a16="http://schemas.microsoft.com/office/drawing/2014/main" id="{9B2CDB00-FD48-7DCB-9FFB-AF06E1B13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239" y="2375015"/>
            <a:ext cx="3775459" cy="2076502"/>
          </a:xfrm>
          <a:prstGeom prst="rect">
            <a:avLst/>
          </a:prstGeom>
        </p:spPr>
      </p:pic>
      <p:sp>
        <p:nvSpPr>
          <p:cNvPr id="41" name="Freeform: Shape 40">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Right Triangle 42">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8032E4-F651-F023-D5EC-15526FBA7800}"/>
              </a:ext>
            </a:extLst>
          </p:cNvPr>
          <p:cNvSpPr>
            <a:spLocks noGrp="1"/>
          </p:cNvSpPr>
          <p:nvPr>
            <p:ph type="ctrTitle"/>
          </p:nvPr>
        </p:nvSpPr>
        <p:spPr>
          <a:xfrm>
            <a:off x="5725161" y="1348606"/>
            <a:ext cx="5384800" cy="2601089"/>
          </a:xfrm>
        </p:spPr>
        <p:txBody>
          <a:bodyPr vert="horz" lIns="91440" tIns="45720" rIns="91440" bIns="45720" rtlCol="0" anchor="ctr">
            <a:normAutofit/>
          </a:bodyPr>
          <a:lstStyle/>
          <a:p>
            <a:pPr algn="l"/>
            <a:r>
              <a:rPr lang="en-US" sz="4400" b="1" dirty="0">
                <a:latin typeface="Segoe UI"/>
                <a:cs typeface="Segoe UI"/>
              </a:rPr>
              <a:t>De-escalation and Crisis Intervention: </a:t>
            </a:r>
            <a:br>
              <a:rPr lang="en-US" sz="4400" dirty="0">
                <a:latin typeface="Segoe UI"/>
                <a:cs typeface="Segoe UI"/>
              </a:rPr>
            </a:br>
            <a:r>
              <a:rPr lang="en-US" sz="4000" dirty="0">
                <a:latin typeface="Segoe UI"/>
                <a:cs typeface="Segoe UI"/>
              </a:rPr>
              <a:t>A Trauma-Informed Perspective</a:t>
            </a:r>
            <a:endParaRPr lang="en-US" sz="4800" dirty="0">
              <a:latin typeface="Segoe UI" panose="020B0502040204020203" pitchFamily="34" charset="0"/>
              <a:cs typeface="Segoe UI" panose="020B0502040204020203" pitchFamily="34" charset="0"/>
            </a:endParaRPr>
          </a:p>
        </p:txBody>
      </p:sp>
      <p:sp>
        <p:nvSpPr>
          <p:cNvPr id="3" name="Subtitle 2">
            <a:extLst>
              <a:ext uri="{FF2B5EF4-FFF2-40B4-BE49-F238E27FC236}">
                <a16:creationId xmlns:a16="http://schemas.microsoft.com/office/drawing/2014/main" id="{C910D4AA-5F84-D101-F076-2DA1052087BD}"/>
              </a:ext>
            </a:extLst>
          </p:cNvPr>
          <p:cNvSpPr>
            <a:spLocks noGrp="1"/>
          </p:cNvSpPr>
          <p:nvPr>
            <p:ph type="subTitle" idx="1"/>
          </p:nvPr>
        </p:nvSpPr>
        <p:spPr>
          <a:xfrm>
            <a:off x="5723701" y="4252528"/>
            <a:ext cx="3737291" cy="1844158"/>
          </a:xfrm>
        </p:spPr>
        <p:txBody>
          <a:bodyPr vert="horz" lIns="91440" tIns="45720" rIns="91440" bIns="45720" rtlCol="0" anchor="t">
            <a:noAutofit/>
          </a:bodyPr>
          <a:lstStyle/>
          <a:p>
            <a:pPr algn="l"/>
            <a:endParaRPr lang="en-US" sz="2800" dirty="0">
              <a:latin typeface="Segoe UI" panose="020B0502040204020203" pitchFamily="34" charset="0"/>
              <a:cs typeface="Segoe UI" panose="020B0502040204020203" pitchFamily="34" charset="0"/>
            </a:endParaRPr>
          </a:p>
          <a:p>
            <a:pPr algn="l"/>
            <a:r>
              <a:rPr lang="en-US" sz="2800" dirty="0">
                <a:latin typeface="Segoe UI"/>
                <a:cs typeface="Segoe UI"/>
              </a:rPr>
              <a:t>Leah Stone, MSW, LISW-S, RA </a:t>
            </a:r>
          </a:p>
          <a:p>
            <a:pPr algn="l"/>
            <a:r>
              <a:rPr lang="en-US" sz="2800" dirty="0">
                <a:latin typeface="Segoe UI"/>
                <a:cs typeface="Segoe UI"/>
              </a:rPr>
              <a:t>Training Director</a:t>
            </a:r>
          </a:p>
        </p:txBody>
      </p:sp>
    </p:spTree>
    <p:extLst>
      <p:ext uri="{BB962C8B-B14F-4D97-AF65-F5344CB8AC3E}">
        <p14:creationId xmlns:p14="http://schemas.microsoft.com/office/powerpoint/2010/main" val="7029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630936" y="639520"/>
            <a:ext cx="3429000" cy="1719072"/>
          </a:xfrm>
          <a:prstGeom prst="rect">
            <a:avLst/>
          </a:prstGeom>
        </p:spPr>
        <p:txBody>
          <a:bodyPr vert="horz" lIns="0" tIns="9300" rIns="0" bIns="0" rtlCol="0" anchor="b">
            <a:normAutofit/>
          </a:bodyPr>
          <a:lstStyle/>
          <a:p>
            <a:pPr marL="9300">
              <a:spcBef>
                <a:spcPts val="73"/>
              </a:spcBef>
            </a:pPr>
            <a:r>
              <a:rPr lang="en-US" sz="3800" b="1" spc="-11">
                <a:latin typeface="Segoe UI Semibold"/>
                <a:cs typeface="Segoe UI Semibold"/>
              </a:rPr>
              <a:t>Here </a:t>
            </a:r>
            <a:r>
              <a:rPr lang="en-US" sz="3800" b="1">
                <a:latin typeface="Segoe UI Semibold"/>
                <a:cs typeface="Segoe UI Semibold"/>
              </a:rPr>
              <a:t>is </a:t>
            </a:r>
            <a:r>
              <a:rPr lang="en-US" sz="3800" b="1" spc="-4">
                <a:latin typeface="Segoe UI Semibold"/>
                <a:cs typeface="Segoe UI Semibold"/>
              </a:rPr>
              <a:t>the foundation </a:t>
            </a:r>
            <a:r>
              <a:rPr lang="en-US" sz="3800" b="1" spc="-26">
                <a:latin typeface="Segoe UI Semibold"/>
                <a:cs typeface="Segoe UI Semibold"/>
              </a:rPr>
              <a:t>of </a:t>
            </a:r>
            <a:r>
              <a:rPr lang="en-US" sz="3800" b="1" spc="-4">
                <a:latin typeface="Segoe UI Semibold"/>
                <a:cs typeface="Segoe UI Semibold"/>
              </a:rPr>
              <a:t>our</a:t>
            </a:r>
            <a:r>
              <a:rPr lang="en-US" sz="3800" b="1" spc="15">
                <a:latin typeface="Segoe UI Semibold"/>
                <a:cs typeface="Segoe UI Semibold"/>
              </a:rPr>
              <a:t> </a:t>
            </a:r>
            <a:r>
              <a:rPr lang="en-US" sz="3800" b="1" spc="-7">
                <a:latin typeface="Segoe UI Semibold"/>
                <a:cs typeface="Segoe UI Semibold"/>
              </a:rPr>
              <a:t>work…</a:t>
            </a:r>
            <a:endParaRPr lang="en-US" sz="3800">
              <a:latin typeface="Segoe UI Semibold"/>
              <a:cs typeface="Segoe UI Semibold"/>
            </a:endParaRPr>
          </a:p>
        </p:txBody>
      </p:sp>
      <p:sp>
        <p:nvSpPr>
          <p:cNvPr id="14"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p:nvPr/>
        </p:nvSpPr>
        <p:spPr>
          <a:xfrm>
            <a:off x="5057150" y="671991"/>
            <a:ext cx="6503914" cy="5321882"/>
          </a:xfrm>
          <a:prstGeom prst="rect">
            <a:avLst/>
          </a:prstGeom>
        </p:spPr>
        <p:txBody>
          <a:bodyPr vert="horz" wrap="square" lIns="0" tIns="88813" rIns="0" bIns="0" rtlCol="0">
            <a:spAutoFit/>
          </a:bodyPr>
          <a:lstStyle/>
          <a:p>
            <a:pPr marL="5487" marR="2195" defTabSz="539496">
              <a:spcBef>
                <a:spcPts val="412"/>
              </a:spcBef>
            </a:pPr>
            <a:r>
              <a:rPr lang="en-US" sz="3200" b="1" kern="1200">
                <a:latin typeface="Segoe UI" panose="020B0502040204020203" pitchFamily="34" charset="0"/>
                <a:cs typeface="Segoe UI" panose="020B0502040204020203" pitchFamily="34" charset="0"/>
              </a:rPr>
              <a:t>A </a:t>
            </a:r>
            <a:r>
              <a:rPr lang="en-US" sz="3200" b="1" kern="1200" spc="-17">
                <a:latin typeface="Segoe UI" panose="020B0502040204020203" pitchFamily="34" charset="0"/>
                <a:cs typeface="Segoe UI" panose="020B0502040204020203" pitchFamily="34" charset="0"/>
              </a:rPr>
              <a:t>trauma-informed </a:t>
            </a:r>
            <a:r>
              <a:rPr lang="en-US" sz="3200" b="1" kern="1200" spc="-13">
                <a:latin typeface="Segoe UI" panose="020B0502040204020203" pitchFamily="34" charset="0"/>
                <a:cs typeface="Segoe UI" panose="020B0502040204020203" pitchFamily="34" charset="0"/>
              </a:rPr>
              <a:t>approach </a:t>
            </a:r>
            <a:r>
              <a:rPr lang="en-US" sz="3200" kern="1200" spc="-4">
                <a:latin typeface="Segoe UI" panose="020B0502040204020203" pitchFamily="34" charset="0"/>
                <a:cs typeface="Segoe UI" panose="020B0502040204020203" pitchFamily="34" charset="0"/>
              </a:rPr>
              <a:t>is </a:t>
            </a:r>
            <a:r>
              <a:rPr lang="en-US" sz="3200" kern="1200" spc="-9">
                <a:latin typeface="Segoe UI" panose="020B0502040204020203" pitchFamily="34" charset="0"/>
                <a:cs typeface="Segoe UI" panose="020B0502040204020203" pitchFamily="34" charset="0"/>
              </a:rPr>
              <a:t>based </a:t>
            </a:r>
            <a:r>
              <a:rPr lang="en-US" sz="3200" kern="1200" spc="-2">
                <a:latin typeface="Segoe UI" panose="020B0502040204020203" pitchFamily="34" charset="0"/>
                <a:cs typeface="Segoe UI" panose="020B0502040204020203" pitchFamily="34" charset="0"/>
              </a:rPr>
              <a:t>on</a:t>
            </a:r>
            <a:r>
              <a:rPr lang="en-US" sz="3200" kern="1200" spc="-69">
                <a:latin typeface="Segoe UI" panose="020B0502040204020203" pitchFamily="34" charset="0"/>
                <a:cs typeface="Segoe UI" panose="020B0502040204020203" pitchFamily="34" charset="0"/>
              </a:rPr>
              <a:t> </a:t>
            </a:r>
            <a:r>
              <a:rPr lang="en-US" sz="3200" kern="1200" spc="-6">
                <a:latin typeface="Segoe UI" panose="020B0502040204020203" pitchFamily="34" charset="0"/>
                <a:cs typeface="Segoe UI" panose="020B0502040204020203" pitchFamily="34" charset="0"/>
              </a:rPr>
              <a:t>the  </a:t>
            </a:r>
            <a:r>
              <a:rPr lang="en-US" sz="3200" kern="1200" spc="-15">
                <a:latin typeface="Segoe UI" panose="020B0502040204020203" pitchFamily="34" charset="0"/>
                <a:cs typeface="Segoe UI" panose="020B0502040204020203" pitchFamily="34" charset="0"/>
              </a:rPr>
              <a:t>recognition </a:t>
            </a:r>
            <a:r>
              <a:rPr lang="en-US" sz="3200" kern="1200" spc="-11">
                <a:latin typeface="Segoe UI" panose="020B0502040204020203" pitchFamily="34" charset="0"/>
                <a:cs typeface="Segoe UI" panose="020B0502040204020203" pitchFamily="34" charset="0"/>
              </a:rPr>
              <a:t>that </a:t>
            </a:r>
            <a:r>
              <a:rPr lang="en-US" sz="3200" kern="1200" spc="-15">
                <a:latin typeface="Segoe UI" panose="020B0502040204020203" pitchFamily="34" charset="0"/>
                <a:cs typeface="Segoe UI" panose="020B0502040204020203" pitchFamily="34" charset="0"/>
              </a:rPr>
              <a:t>many behaviors </a:t>
            </a:r>
            <a:r>
              <a:rPr lang="en-US" sz="3200" kern="1200" spc="-6">
                <a:latin typeface="Segoe UI" panose="020B0502040204020203" pitchFamily="34" charset="0"/>
                <a:cs typeface="Segoe UI" panose="020B0502040204020203" pitchFamily="34" charset="0"/>
              </a:rPr>
              <a:t>and </a:t>
            </a:r>
            <a:r>
              <a:rPr lang="en-US" sz="3200" kern="1200" spc="-13">
                <a:latin typeface="Segoe UI" panose="020B0502040204020203" pitchFamily="34" charset="0"/>
                <a:cs typeface="Segoe UI" panose="020B0502040204020203" pitchFamily="34" charset="0"/>
              </a:rPr>
              <a:t>responses </a:t>
            </a:r>
            <a:r>
              <a:rPr lang="en-US" sz="3200" kern="1200" spc="-15">
                <a:latin typeface="Segoe UI" panose="020B0502040204020203" pitchFamily="34" charset="0"/>
                <a:cs typeface="Segoe UI" panose="020B0502040204020203" pitchFamily="34" charset="0"/>
              </a:rPr>
              <a:t>expressed </a:t>
            </a:r>
            <a:r>
              <a:rPr lang="en-US" sz="3200" kern="1200" spc="-11">
                <a:latin typeface="Segoe UI" panose="020B0502040204020203" pitchFamily="34" charset="0"/>
                <a:cs typeface="Segoe UI" panose="020B0502040204020203" pitchFamily="34" charset="0"/>
              </a:rPr>
              <a:t>by </a:t>
            </a:r>
            <a:r>
              <a:rPr lang="en-US" sz="3200" kern="1200" spc="-13">
                <a:latin typeface="Segoe UI" panose="020B0502040204020203" pitchFamily="34" charset="0"/>
                <a:cs typeface="Segoe UI" panose="020B0502040204020203" pitchFamily="34" charset="0"/>
              </a:rPr>
              <a:t>survivors </a:t>
            </a:r>
            <a:r>
              <a:rPr lang="en-US" sz="3200" kern="1200" spc="-15">
                <a:latin typeface="Segoe UI" panose="020B0502040204020203" pitchFamily="34" charset="0"/>
                <a:cs typeface="Segoe UI" panose="020B0502040204020203" pitchFamily="34" charset="0"/>
              </a:rPr>
              <a:t>are</a:t>
            </a:r>
            <a:r>
              <a:rPr lang="en-US" sz="3200" kern="1200" spc="-114">
                <a:latin typeface="Segoe UI" panose="020B0502040204020203" pitchFamily="34" charset="0"/>
                <a:cs typeface="Segoe UI" panose="020B0502040204020203" pitchFamily="34" charset="0"/>
              </a:rPr>
              <a:t> </a:t>
            </a:r>
            <a:r>
              <a:rPr lang="en-US" sz="3200" kern="1200" spc="-13">
                <a:latin typeface="Segoe UI" panose="020B0502040204020203" pitchFamily="34" charset="0"/>
                <a:cs typeface="Segoe UI" panose="020B0502040204020203" pitchFamily="34" charset="0"/>
              </a:rPr>
              <a:t>directly </a:t>
            </a:r>
            <a:r>
              <a:rPr lang="en-US" sz="3200" kern="1200" spc="-17">
                <a:latin typeface="Segoe UI" panose="020B0502040204020203" pitchFamily="34" charset="0"/>
                <a:cs typeface="Segoe UI" panose="020B0502040204020203" pitchFamily="34" charset="0"/>
              </a:rPr>
              <a:t>related </a:t>
            </a:r>
            <a:r>
              <a:rPr lang="en-US" sz="3200" kern="1200" spc="-13">
                <a:latin typeface="Segoe UI" panose="020B0502040204020203" pitchFamily="34" charset="0"/>
                <a:cs typeface="Segoe UI" panose="020B0502040204020203" pitchFamily="34" charset="0"/>
              </a:rPr>
              <a:t>to </a:t>
            </a:r>
            <a:r>
              <a:rPr lang="en-US" sz="3200" kern="1200" spc="-17">
                <a:latin typeface="Segoe UI" panose="020B0502040204020203" pitchFamily="34" charset="0"/>
                <a:cs typeface="Segoe UI" panose="020B0502040204020203" pitchFamily="34" charset="0"/>
              </a:rPr>
              <a:t>traumatic</a:t>
            </a:r>
            <a:r>
              <a:rPr lang="en-US" sz="3200" kern="1200" spc="-76">
                <a:latin typeface="Segoe UI" panose="020B0502040204020203" pitchFamily="34" charset="0"/>
                <a:cs typeface="Segoe UI" panose="020B0502040204020203" pitchFamily="34" charset="0"/>
              </a:rPr>
              <a:t> </a:t>
            </a:r>
            <a:r>
              <a:rPr lang="en-US" sz="3200" kern="1200" spc="-13">
                <a:latin typeface="Segoe UI" panose="020B0502040204020203" pitchFamily="34" charset="0"/>
                <a:cs typeface="Segoe UI" panose="020B0502040204020203" pitchFamily="34" charset="0"/>
              </a:rPr>
              <a:t>experiences.*</a:t>
            </a:r>
            <a:endParaRPr lang="en-US" sz="3200" kern="1200">
              <a:latin typeface="Segoe UI" panose="020B0502040204020203" pitchFamily="34" charset="0"/>
              <a:cs typeface="Segoe UI" panose="020B0502040204020203" pitchFamily="34" charset="0"/>
            </a:endParaRPr>
          </a:p>
          <a:p>
            <a:pPr defTabSz="539496">
              <a:spcBef>
                <a:spcPts val="2"/>
              </a:spcBef>
            </a:pPr>
            <a:endParaRPr lang="en-US" sz="4000" kern="1200">
              <a:latin typeface="Segoe UI" panose="020B0502040204020203" pitchFamily="34" charset="0"/>
              <a:cs typeface="Segoe UI" panose="020B0502040204020203" pitchFamily="34" charset="0"/>
            </a:endParaRPr>
          </a:p>
          <a:p>
            <a:pPr marL="5487" defTabSz="539496"/>
            <a:r>
              <a:rPr lang="en-US" sz="3200" kern="1200" spc="-22">
                <a:latin typeface="Segoe UI" panose="020B0502040204020203" pitchFamily="34" charset="0"/>
                <a:cs typeface="Segoe UI" panose="020B0502040204020203" pitchFamily="34" charset="0"/>
              </a:rPr>
              <a:t>-Attempts </a:t>
            </a:r>
            <a:r>
              <a:rPr lang="en-US" sz="3200" kern="1200" spc="-13">
                <a:latin typeface="Segoe UI" panose="020B0502040204020203" pitchFamily="34" charset="0"/>
                <a:cs typeface="Segoe UI" panose="020B0502040204020203" pitchFamily="34" charset="0"/>
              </a:rPr>
              <a:t>at</a:t>
            </a:r>
            <a:r>
              <a:rPr lang="en-US" sz="3200" kern="1200" spc="-28">
                <a:latin typeface="Segoe UI" panose="020B0502040204020203" pitchFamily="34" charset="0"/>
                <a:cs typeface="Segoe UI" panose="020B0502040204020203" pitchFamily="34" charset="0"/>
              </a:rPr>
              <a:t> </a:t>
            </a:r>
            <a:r>
              <a:rPr lang="en-US" sz="3200" kern="1200" spc="-11">
                <a:latin typeface="Segoe UI" panose="020B0502040204020203" pitchFamily="34" charset="0"/>
                <a:cs typeface="Segoe UI" panose="020B0502040204020203" pitchFamily="34" charset="0"/>
              </a:rPr>
              <a:t>coping,</a:t>
            </a:r>
            <a:endParaRPr lang="en-US" sz="3200" kern="1200">
              <a:latin typeface="Segoe UI" panose="020B0502040204020203" pitchFamily="34" charset="0"/>
              <a:cs typeface="Segoe UI" panose="020B0502040204020203" pitchFamily="34" charset="0"/>
            </a:endParaRPr>
          </a:p>
          <a:p>
            <a:pPr defTabSz="539496">
              <a:spcBef>
                <a:spcPts val="22"/>
              </a:spcBef>
            </a:pPr>
            <a:endParaRPr lang="en-US" sz="4400" kern="1200">
              <a:latin typeface="Segoe UI" panose="020B0502040204020203" pitchFamily="34" charset="0"/>
              <a:cs typeface="Segoe UI" panose="020B0502040204020203" pitchFamily="34" charset="0"/>
            </a:endParaRPr>
          </a:p>
          <a:p>
            <a:pPr marL="5487" marR="55420" defTabSz="539496"/>
            <a:r>
              <a:rPr lang="en-US" sz="3200" kern="1200" spc="-11">
                <a:latin typeface="Segoe UI" panose="020B0502040204020203" pitchFamily="34" charset="0"/>
                <a:cs typeface="Segoe UI" panose="020B0502040204020203" pitchFamily="34" charset="0"/>
              </a:rPr>
              <a:t>-And </a:t>
            </a:r>
            <a:r>
              <a:rPr lang="en-US" sz="3200" kern="1200" spc="-17">
                <a:latin typeface="Segoe UI" panose="020B0502040204020203" pitchFamily="34" charset="0"/>
                <a:cs typeface="Segoe UI" panose="020B0502040204020203" pitchFamily="34" charset="0"/>
              </a:rPr>
              <a:t>parenting </a:t>
            </a:r>
            <a:r>
              <a:rPr lang="en-US" sz="3200" kern="1200" spc="-15">
                <a:latin typeface="Segoe UI" panose="020B0502040204020203" pitchFamily="34" charset="0"/>
                <a:cs typeface="Segoe UI" panose="020B0502040204020203" pitchFamily="34" charset="0"/>
              </a:rPr>
              <a:t>children impacted </a:t>
            </a:r>
            <a:r>
              <a:rPr lang="en-US" sz="3200" kern="1200" spc="-11">
                <a:latin typeface="Segoe UI" panose="020B0502040204020203" pitchFamily="34" charset="0"/>
                <a:cs typeface="Segoe UI" panose="020B0502040204020203" pitchFamily="34" charset="0"/>
              </a:rPr>
              <a:t>by</a:t>
            </a:r>
            <a:r>
              <a:rPr lang="en-US" sz="3200" kern="1200" spc="-67">
                <a:latin typeface="Segoe UI" panose="020B0502040204020203" pitchFamily="34" charset="0"/>
                <a:cs typeface="Segoe UI" panose="020B0502040204020203" pitchFamily="34" charset="0"/>
              </a:rPr>
              <a:t> </a:t>
            </a:r>
            <a:r>
              <a:rPr lang="en-US" sz="3200" kern="1200" spc="-17">
                <a:latin typeface="Segoe UI" panose="020B0502040204020203" pitchFamily="34" charset="0"/>
                <a:cs typeface="Segoe UI" panose="020B0502040204020203" pitchFamily="34" charset="0"/>
              </a:rPr>
              <a:t>trauma</a:t>
            </a:r>
            <a:endParaRPr lang="en-US" sz="4800">
              <a:latin typeface="Segoe UI" panose="020B0502040204020203" pitchFamily="34" charset="0"/>
              <a:cs typeface="Segoe UI" panose="020B0502040204020203" pitchFamily="34" charset="0"/>
            </a:endParaRPr>
          </a:p>
        </p:txBody>
      </p:sp>
      <p:sp>
        <p:nvSpPr>
          <p:cNvPr id="4" name="object 4"/>
          <p:cNvSpPr txBox="1"/>
          <p:nvPr/>
        </p:nvSpPr>
        <p:spPr>
          <a:xfrm>
            <a:off x="5057150" y="6186009"/>
            <a:ext cx="5927245" cy="624944"/>
          </a:xfrm>
          <a:prstGeom prst="rect">
            <a:avLst/>
          </a:prstGeom>
        </p:spPr>
        <p:txBody>
          <a:bodyPr vert="horz" wrap="square" lIns="0" tIns="9300" rIns="0" bIns="0" rtlCol="0">
            <a:spAutoFit/>
          </a:bodyPr>
          <a:lstStyle/>
          <a:p>
            <a:pPr marL="5487" defTabSz="539496">
              <a:spcBef>
                <a:spcPts val="43"/>
              </a:spcBef>
            </a:pPr>
            <a:r>
              <a:rPr lang="en-US" sz="2000" kern="1200" spc="-6" dirty="0">
                <a:latin typeface="Calibri"/>
                <a:ea typeface="+mn-ea"/>
                <a:cs typeface="Calibri"/>
              </a:rPr>
              <a:t>*The </a:t>
            </a:r>
            <a:r>
              <a:rPr lang="en-US" sz="2000" kern="1200" spc="-9" dirty="0">
                <a:latin typeface="Calibri"/>
                <a:ea typeface="+mn-ea"/>
                <a:cs typeface="Calibri"/>
              </a:rPr>
              <a:t>Center </a:t>
            </a:r>
            <a:r>
              <a:rPr lang="en-US" sz="2000" kern="1200" spc="-13" dirty="0">
                <a:latin typeface="Calibri"/>
                <a:ea typeface="+mn-ea"/>
                <a:cs typeface="Calibri"/>
              </a:rPr>
              <a:t>for </a:t>
            </a:r>
            <a:r>
              <a:rPr lang="en-US" sz="2000" kern="1200" spc="-11" dirty="0">
                <a:latin typeface="Calibri"/>
                <a:ea typeface="+mn-ea"/>
                <a:cs typeface="Calibri"/>
              </a:rPr>
              <a:t>Mental </a:t>
            </a:r>
            <a:r>
              <a:rPr lang="en-US" sz="2000" kern="1200" spc="-6" dirty="0">
                <a:latin typeface="Calibri"/>
                <a:ea typeface="+mn-ea"/>
                <a:cs typeface="Calibri"/>
              </a:rPr>
              <a:t>Health </a:t>
            </a:r>
            <a:r>
              <a:rPr lang="en-US" sz="2000" kern="1200" spc="-4" dirty="0">
                <a:latin typeface="Calibri"/>
                <a:ea typeface="+mn-ea"/>
                <a:cs typeface="Calibri"/>
              </a:rPr>
              <a:t>Services </a:t>
            </a:r>
            <a:r>
              <a:rPr lang="en-US" sz="2000" kern="1200" spc="-9" dirty="0">
                <a:latin typeface="Calibri"/>
                <a:ea typeface="+mn-ea"/>
                <a:cs typeface="Calibri"/>
              </a:rPr>
              <a:t>National </a:t>
            </a:r>
            <a:r>
              <a:rPr lang="en-US" sz="2000" kern="1200" spc="-11" dirty="0">
                <a:latin typeface="Calibri"/>
                <a:ea typeface="+mn-ea"/>
                <a:cs typeface="Calibri"/>
              </a:rPr>
              <a:t>Center for </a:t>
            </a:r>
            <a:r>
              <a:rPr lang="en-US" sz="2000" kern="1200" spc="-17" dirty="0">
                <a:latin typeface="Calibri"/>
                <a:ea typeface="+mn-ea"/>
                <a:cs typeface="Calibri"/>
              </a:rPr>
              <a:t>Trauma-Informed</a:t>
            </a:r>
            <a:r>
              <a:rPr lang="en-US" sz="2000" kern="1200" spc="-119" dirty="0">
                <a:latin typeface="Calibri"/>
                <a:ea typeface="+mn-ea"/>
                <a:cs typeface="Calibri"/>
              </a:rPr>
              <a:t> </a:t>
            </a:r>
            <a:r>
              <a:rPr lang="en-US" sz="2000" kern="1200" spc="-11" dirty="0">
                <a:latin typeface="Calibri"/>
                <a:ea typeface="+mn-ea"/>
                <a:cs typeface="Calibri"/>
              </a:rPr>
              <a:t>Care</a:t>
            </a:r>
            <a:endParaRPr lang="en-US" sz="4400" dirty="0">
              <a:latin typeface="Calibri"/>
              <a:cs typeface="Calibri"/>
            </a:endParaRPr>
          </a:p>
        </p:txBody>
      </p:sp>
      <p:sp>
        <p:nvSpPr>
          <p:cNvPr id="6" name="TextBox 5">
            <a:extLst>
              <a:ext uri="{FF2B5EF4-FFF2-40B4-BE49-F238E27FC236}">
                <a16:creationId xmlns:a16="http://schemas.microsoft.com/office/drawing/2014/main" id="{4EB7F610-DA39-4AF6-FF40-B6AFC6B8C2B7}"/>
              </a:ext>
            </a:extLst>
          </p:cNvPr>
          <p:cNvSpPr txBox="1"/>
          <p:nvPr/>
        </p:nvSpPr>
        <p:spPr>
          <a:xfrm>
            <a:off x="11430000" y="6443869"/>
            <a:ext cx="3163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rPr>
              <a:t>L</a:t>
            </a:r>
          </a:p>
        </p:txBody>
      </p:sp>
      <p:pic>
        <p:nvPicPr>
          <p:cNvPr id="7" name="Picture 6" descr="Free A woman expressing frustration and stress, screaming against a torn cardboard backdrop indoors. Stock Photo">
            <a:extLst>
              <a:ext uri="{FF2B5EF4-FFF2-40B4-BE49-F238E27FC236}">
                <a16:creationId xmlns:a16="http://schemas.microsoft.com/office/drawing/2014/main" id="{E2C7532A-F3A3-B1F0-645C-04F5BA33213D}"/>
              </a:ext>
            </a:extLst>
          </p:cNvPr>
          <p:cNvPicPr>
            <a:picLocks noChangeAspect="1"/>
          </p:cNvPicPr>
          <p:nvPr/>
        </p:nvPicPr>
        <p:blipFill>
          <a:blip r:embed="rId3"/>
          <a:stretch>
            <a:fillRect/>
          </a:stretch>
        </p:blipFill>
        <p:spPr>
          <a:xfrm>
            <a:off x="309638" y="3070981"/>
            <a:ext cx="4484914" cy="294156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347DE1-DE54-6824-160F-A6C4B63E7497}"/>
              </a:ext>
            </a:extLst>
          </p:cNvPr>
          <p:cNvSpPr>
            <a:spLocks noGrp="1"/>
          </p:cNvSpPr>
          <p:nvPr>
            <p:ph type="title"/>
          </p:nvPr>
        </p:nvSpPr>
        <p:spPr>
          <a:xfrm>
            <a:off x="1171074" y="1396686"/>
            <a:ext cx="3240506" cy="4064628"/>
          </a:xfrm>
        </p:spPr>
        <p:txBody>
          <a:bodyPr>
            <a:normAutofit/>
          </a:bodyPr>
          <a:lstStyle/>
          <a:p>
            <a:r>
              <a:rPr lang="en-US" b="1" dirty="0">
                <a:solidFill>
                  <a:schemeClr val="bg1"/>
                </a:solidFill>
              </a:rPr>
              <a:t>De-escalation: Now Make it Trauma-Informed</a:t>
            </a:r>
            <a:endParaRPr lang="en-US" dirty="0">
              <a:solidFill>
                <a:schemeClr val="bg1"/>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0BA0820-5B1D-5707-7334-1C77A6385FF5}"/>
              </a:ext>
            </a:extLst>
          </p:cNvPr>
          <p:cNvSpPr>
            <a:spLocks noGrp="1"/>
          </p:cNvSpPr>
          <p:nvPr>
            <p:ph idx="1"/>
          </p:nvPr>
        </p:nvSpPr>
        <p:spPr>
          <a:xfrm>
            <a:off x="5370153" y="1391510"/>
            <a:ext cx="6480952" cy="5070710"/>
          </a:xfrm>
        </p:spPr>
        <p:txBody>
          <a:bodyPr>
            <a:noAutofit/>
          </a:bodyPr>
          <a:lstStyle/>
          <a:p>
            <a:pPr>
              <a:lnSpc>
                <a:spcPct val="150000"/>
              </a:lnSpc>
            </a:pPr>
            <a:r>
              <a:rPr lang="en-US" sz="3000" dirty="0"/>
              <a:t>You get a call from a client who is crying and pleading with you for help when told via letter that your organization can no longer provide services due to multiple missed appointments. She is a domestic violence victim with two children and has a disability. </a:t>
            </a:r>
          </a:p>
        </p:txBody>
      </p:sp>
    </p:spTree>
    <p:extLst>
      <p:ext uri="{BB962C8B-B14F-4D97-AF65-F5344CB8AC3E}">
        <p14:creationId xmlns:p14="http://schemas.microsoft.com/office/powerpoint/2010/main" val="371172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4BB22AD-6557-76BD-6FF3-A19874B2A5B7}"/>
              </a:ext>
            </a:extLst>
          </p:cNvPr>
          <p:cNvGrpSpPr/>
          <p:nvPr/>
        </p:nvGrpSpPr>
        <p:grpSpPr>
          <a:xfrm>
            <a:off x="1028140" y="279583"/>
            <a:ext cx="10431810" cy="2223223"/>
            <a:chOff x="2215" y="3022782"/>
            <a:chExt cx="7558961" cy="2223223"/>
          </a:xfrm>
        </p:grpSpPr>
        <p:sp>
          <p:nvSpPr>
            <p:cNvPr id="10" name="Freeform: Shape 9">
              <a:extLst>
                <a:ext uri="{FF2B5EF4-FFF2-40B4-BE49-F238E27FC236}">
                  <a16:creationId xmlns:a16="http://schemas.microsoft.com/office/drawing/2014/main" id="{7C33C7DA-0E0F-2327-AEBE-817DE30199B7}"/>
                </a:ext>
              </a:extLst>
            </p:cNvPr>
            <p:cNvSpPr/>
            <p:nvPr/>
          </p:nvSpPr>
          <p:spPr>
            <a:xfrm>
              <a:off x="2215" y="3022782"/>
              <a:ext cx="2223223" cy="2223223"/>
            </a:xfrm>
            <a:custGeom>
              <a:avLst/>
              <a:gdLst>
                <a:gd name="connsiteX0" fmla="*/ 0 w 2223223"/>
                <a:gd name="connsiteY0" fmla="*/ 1111612 h 2223223"/>
                <a:gd name="connsiteX1" fmla="*/ 1111612 w 2223223"/>
                <a:gd name="connsiteY1" fmla="*/ 0 h 2223223"/>
                <a:gd name="connsiteX2" fmla="*/ 2223224 w 2223223"/>
                <a:gd name="connsiteY2" fmla="*/ 1111612 h 2223223"/>
                <a:gd name="connsiteX3" fmla="*/ 1111612 w 2223223"/>
                <a:gd name="connsiteY3" fmla="*/ 2223224 h 2223223"/>
                <a:gd name="connsiteX4" fmla="*/ 0 w 2223223"/>
                <a:gd name="connsiteY4" fmla="*/ 1111612 h 222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223" h="2223223">
                  <a:moveTo>
                    <a:pt x="0" y="1111612"/>
                  </a:moveTo>
                  <a:cubicBezTo>
                    <a:pt x="0" y="497686"/>
                    <a:pt x="497686" y="0"/>
                    <a:pt x="1111612" y="0"/>
                  </a:cubicBezTo>
                  <a:cubicBezTo>
                    <a:pt x="1725538" y="0"/>
                    <a:pt x="2223224" y="497686"/>
                    <a:pt x="2223224" y="1111612"/>
                  </a:cubicBezTo>
                  <a:cubicBezTo>
                    <a:pt x="2223224" y="1725538"/>
                    <a:pt x="1725538" y="2223224"/>
                    <a:pt x="1111612" y="2223224"/>
                  </a:cubicBezTo>
                  <a:cubicBezTo>
                    <a:pt x="497686" y="2223224"/>
                    <a:pt x="0" y="1725538"/>
                    <a:pt x="0" y="1111612"/>
                  </a:cubicBezTo>
                  <a:close/>
                </a:path>
              </a:pathLst>
            </a:custGeom>
            <a:solidFill>
              <a:srgbClr val="E1C043">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47934" tIns="361143" rIns="447934" bIns="361143" numCol="1" spcCol="1270" anchor="ctr" anchorCtr="0">
              <a:noAutofit/>
            </a:bodyPr>
            <a:lstStyle/>
            <a:p>
              <a:pPr marL="0" lvl="0" indent="0" algn="ctr" defTabSz="1244600">
                <a:lnSpc>
                  <a:spcPct val="90000"/>
                </a:lnSpc>
                <a:spcBef>
                  <a:spcPct val="0"/>
                </a:spcBef>
                <a:spcAft>
                  <a:spcPct val="35000"/>
                </a:spcAft>
                <a:buNone/>
              </a:pPr>
              <a:r>
                <a:rPr lang="en-US" sz="2800" kern="1200" dirty="0"/>
                <a:t>Realization</a:t>
              </a:r>
            </a:p>
          </p:txBody>
        </p:sp>
        <p:sp>
          <p:nvSpPr>
            <p:cNvPr id="11" name="Freeform: Shape 10">
              <a:extLst>
                <a:ext uri="{FF2B5EF4-FFF2-40B4-BE49-F238E27FC236}">
                  <a16:creationId xmlns:a16="http://schemas.microsoft.com/office/drawing/2014/main" id="{267B089B-D3A4-7230-5EC0-8460495D1365}"/>
                </a:ext>
              </a:extLst>
            </p:cNvPr>
            <p:cNvSpPr/>
            <p:nvPr/>
          </p:nvSpPr>
          <p:spPr>
            <a:xfrm>
              <a:off x="1780794" y="3022782"/>
              <a:ext cx="2223223" cy="2223223"/>
            </a:xfrm>
            <a:custGeom>
              <a:avLst/>
              <a:gdLst>
                <a:gd name="connsiteX0" fmla="*/ 0 w 2223223"/>
                <a:gd name="connsiteY0" fmla="*/ 1111612 h 2223223"/>
                <a:gd name="connsiteX1" fmla="*/ 1111612 w 2223223"/>
                <a:gd name="connsiteY1" fmla="*/ 0 h 2223223"/>
                <a:gd name="connsiteX2" fmla="*/ 2223224 w 2223223"/>
                <a:gd name="connsiteY2" fmla="*/ 1111612 h 2223223"/>
                <a:gd name="connsiteX3" fmla="*/ 1111612 w 2223223"/>
                <a:gd name="connsiteY3" fmla="*/ 2223224 h 2223223"/>
                <a:gd name="connsiteX4" fmla="*/ 0 w 2223223"/>
                <a:gd name="connsiteY4" fmla="*/ 1111612 h 222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223" h="2223223">
                  <a:moveTo>
                    <a:pt x="0" y="1111612"/>
                  </a:moveTo>
                  <a:cubicBezTo>
                    <a:pt x="0" y="497686"/>
                    <a:pt x="497686" y="0"/>
                    <a:pt x="1111612" y="0"/>
                  </a:cubicBezTo>
                  <a:cubicBezTo>
                    <a:pt x="1725538" y="0"/>
                    <a:pt x="2223224" y="497686"/>
                    <a:pt x="2223224" y="1111612"/>
                  </a:cubicBezTo>
                  <a:cubicBezTo>
                    <a:pt x="2223224" y="1725538"/>
                    <a:pt x="1725538" y="2223224"/>
                    <a:pt x="1111612" y="2223224"/>
                  </a:cubicBezTo>
                  <a:cubicBezTo>
                    <a:pt x="497686" y="2223224"/>
                    <a:pt x="0" y="1725538"/>
                    <a:pt x="0" y="1111612"/>
                  </a:cubicBezTo>
                  <a:close/>
                </a:path>
              </a:pathLst>
            </a:custGeom>
            <a:solidFill>
              <a:srgbClr val="E1C043">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47934" tIns="361143" rIns="447934" bIns="361143" numCol="1" spcCol="1270" anchor="ctr" anchorCtr="0">
              <a:noAutofit/>
            </a:bodyPr>
            <a:lstStyle/>
            <a:p>
              <a:pPr marL="0" lvl="0" indent="0" algn="ctr" defTabSz="1244600">
                <a:lnSpc>
                  <a:spcPct val="90000"/>
                </a:lnSpc>
                <a:spcBef>
                  <a:spcPct val="0"/>
                </a:spcBef>
                <a:spcAft>
                  <a:spcPct val="35000"/>
                </a:spcAft>
                <a:buNone/>
              </a:pPr>
              <a:r>
                <a:rPr lang="en-US" sz="2800" kern="1200" dirty="0"/>
                <a:t>Recognition</a:t>
              </a:r>
            </a:p>
          </p:txBody>
        </p:sp>
        <p:sp>
          <p:nvSpPr>
            <p:cNvPr id="12" name="Freeform: Shape 11">
              <a:extLst>
                <a:ext uri="{FF2B5EF4-FFF2-40B4-BE49-F238E27FC236}">
                  <a16:creationId xmlns:a16="http://schemas.microsoft.com/office/drawing/2014/main" id="{FC8E6290-5D22-A583-D27F-197A3B98CD3B}"/>
                </a:ext>
              </a:extLst>
            </p:cNvPr>
            <p:cNvSpPr/>
            <p:nvPr/>
          </p:nvSpPr>
          <p:spPr>
            <a:xfrm>
              <a:off x="3559374" y="3022782"/>
              <a:ext cx="2223223" cy="2223223"/>
            </a:xfrm>
            <a:custGeom>
              <a:avLst/>
              <a:gdLst>
                <a:gd name="connsiteX0" fmla="*/ 0 w 2223223"/>
                <a:gd name="connsiteY0" fmla="*/ 1111612 h 2223223"/>
                <a:gd name="connsiteX1" fmla="*/ 1111612 w 2223223"/>
                <a:gd name="connsiteY1" fmla="*/ 0 h 2223223"/>
                <a:gd name="connsiteX2" fmla="*/ 2223224 w 2223223"/>
                <a:gd name="connsiteY2" fmla="*/ 1111612 h 2223223"/>
                <a:gd name="connsiteX3" fmla="*/ 1111612 w 2223223"/>
                <a:gd name="connsiteY3" fmla="*/ 2223224 h 2223223"/>
                <a:gd name="connsiteX4" fmla="*/ 0 w 2223223"/>
                <a:gd name="connsiteY4" fmla="*/ 1111612 h 222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223" h="2223223">
                  <a:moveTo>
                    <a:pt x="0" y="1111612"/>
                  </a:moveTo>
                  <a:cubicBezTo>
                    <a:pt x="0" y="497686"/>
                    <a:pt x="497686" y="0"/>
                    <a:pt x="1111612" y="0"/>
                  </a:cubicBezTo>
                  <a:cubicBezTo>
                    <a:pt x="1725538" y="0"/>
                    <a:pt x="2223224" y="497686"/>
                    <a:pt x="2223224" y="1111612"/>
                  </a:cubicBezTo>
                  <a:cubicBezTo>
                    <a:pt x="2223224" y="1725538"/>
                    <a:pt x="1725538" y="2223224"/>
                    <a:pt x="1111612" y="2223224"/>
                  </a:cubicBezTo>
                  <a:cubicBezTo>
                    <a:pt x="497686" y="2223224"/>
                    <a:pt x="0" y="1725538"/>
                    <a:pt x="0" y="1111612"/>
                  </a:cubicBezTo>
                  <a:close/>
                </a:path>
              </a:pathLst>
            </a:custGeom>
            <a:solidFill>
              <a:srgbClr val="E1C043">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47934" tIns="361143" rIns="447934" bIns="361143" numCol="1" spcCol="1270" anchor="ctr" anchorCtr="0">
              <a:noAutofit/>
            </a:bodyPr>
            <a:lstStyle/>
            <a:p>
              <a:pPr marL="0" lvl="0" indent="0" algn="ctr" defTabSz="1244600">
                <a:lnSpc>
                  <a:spcPct val="90000"/>
                </a:lnSpc>
                <a:spcBef>
                  <a:spcPct val="0"/>
                </a:spcBef>
                <a:spcAft>
                  <a:spcPct val="35000"/>
                </a:spcAft>
                <a:buNone/>
              </a:pPr>
              <a:r>
                <a:rPr lang="en-US" sz="2800" kern="1200" dirty="0"/>
                <a:t>Responding</a:t>
              </a:r>
            </a:p>
          </p:txBody>
        </p:sp>
        <p:sp>
          <p:nvSpPr>
            <p:cNvPr id="13" name="Freeform: Shape 12">
              <a:extLst>
                <a:ext uri="{FF2B5EF4-FFF2-40B4-BE49-F238E27FC236}">
                  <a16:creationId xmlns:a16="http://schemas.microsoft.com/office/drawing/2014/main" id="{C3AFBB5D-661D-6BFA-64D2-499B61357F3F}"/>
                </a:ext>
              </a:extLst>
            </p:cNvPr>
            <p:cNvSpPr/>
            <p:nvPr/>
          </p:nvSpPr>
          <p:spPr>
            <a:xfrm>
              <a:off x="5337953" y="3022782"/>
              <a:ext cx="2223223" cy="2223223"/>
            </a:xfrm>
            <a:custGeom>
              <a:avLst/>
              <a:gdLst>
                <a:gd name="connsiteX0" fmla="*/ 0 w 2223223"/>
                <a:gd name="connsiteY0" fmla="*/ 1111612 h 2223223"/>
                <a:gd name="connsiteX1" fmla="*/ 1111612 w 2223223"/>
                <a:gd name="connsiteY1" fmla="*/ 0 h 2223223"/>
                <a:gd name="connsiteX2" fmla="*/ 2223224 w 2223223"/>
                <a:gd name="connsiteY2" fmla="*/ 1111612 h 2223223"/>
                <a:gd name="connsiteX3" fmla="*/ 1111612 w 2223223"/>
                <a:gd name="connsiteY3" fmla="*/ 2223224 h 2223223"/>
                <a:gd name="connsiteX4" fmla="*/ 0 w 2223223"/>
                <a:gd name="connsiteY4" fmla="*/ 1111612 h 222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223" h="2223223">
                  <a:moveTo>
                    <a:pt x="0" y="1111612"/>
                  </a:moveTo>
                  <a:cubicBezTo>
                    <a:pt x="0" y="497686"/>
                    <a:pt x="497686" y="0"/>
                    <a:pt x="1111612" y="0"/>
                  </a:cubicBezTo>
                  <a:cubicBezTo>
                    <a:pt x="1725538" y="0"/>
                    <a:pt x="2223224" y="497686"/>
                    <a:pt x="2223224" y="1111612"/>
                  </a:cubicBezTo>
                  <a:cubicBezTo>
                    <a:pt x="2223224" y="1725538"/>
                    <a:pt x="1725538" y="2223224"/>
                    <a:pt x="1111612" y="2223224"/>
                  </a:cubicBezTo>
                  <a:cubicBezTo>
                    <a:pt x="497686" y="2223224"/>
                    <a:pt x="0" y="1725538"/>
                    <a:pt x="0" y="1111612"/>
                  </a:cubicBezTo>
                  <a:close/>
                </a:path>
              </a:pathLst>
            </a:custGeom>
            <a:solidFill>
              <a:srgbClr val="E1C043">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47934" tIns="361143" rIns="447934" bIns="361143" numCol="1" spcCol="1270" anchor="ctr" anchorCtr="0">
              <a:noAutofit/>
            </a:bodyPr>
            <a:lstStyle/>
            <a:p>
              <a:pPr marL="0" lvl="0" indent="0" algn="ctr" defTabSz="1244600">
                <a:lnSpc>
                  <a:spcPct val="90000"/>
                </a:lnSpc>
                <a:spcBef>
                  <a:spcPct val="0"/>
                </a:spcBef>
                <a:spcAft>
                  <a:spcPct val="35000"/>
                </a:spcAft>
                <a:buNone/>
              </a:pPr>
              <a:r>
                <a:rPr lang="en-US" sz="2800" kern="1200" dirty="0"/>
                <a:t>Resist Re-traumatization</a:t>
              </a:r>
            </a:p>
          </p:txBody>
        </p:sp>
      </p:grpSp>
      <p:graphicFrame>
        <p:nvGraphicFramePr>
          <p:cNvPr id="8" name="Content Placeholder 7">
            <a:extLst>
              <a:ext uri="{FF2B5EF4-FFF2-40B4-BE49-F238E27FC236}">
                <a16:creationId xmlns:a16="http://schemas.microsoft.com/office/drawing/2014/main" id="{990431BB-F5AA-10AD-9711-B2C3FE67158C}"/>
              </a:ext>
            </a:extLst>
          </p:cNvPr>
          <p:cNvGraphicFramePr>
            <a:graphicFrameLocks noGrp="1"/>
          </p:cNvGraphicFramePr>
          <p:nvPr>
            <p:ph sz="half" idx="2"/>
            <p:extLst>
              <p:ext uri="{D42A27DB-BD31-4B8C-83A1-F6EECF244321}">
                <p14:modId xmlns:p14="http://schemas.microsoft.com/office/powerpoint/2010/main" val="746761114"/>
              </p:ext>
            </p:extLst>
          </p:nvPr>
        </p:nvGraphicFramePr>
        <p:xfrm>
          <a:off x="3409406" y="1828801"/>
          <a:ext cx="5669279" cy="5086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859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DD0113-745A-BB7B-DD98-1F59DD18D0FF}"/>
              </a:ext>
            </a:extLst>
          </p:cNvPr>
          <p:cNvSpPr>
            <a:spLocks noGrp="1"/>
          </p:cNvSpPr>
          <p:nvPr>
            <p:ph type="title"/>
          </p:nvPr>
        </p:nvSpPr>
        <p:spPr>
          <a:xfrm>
            <a:off x="1043631" y="809898"/>
            <a:ext cx="10173010" cy="1554480"/>
          </a:xfrm>
        </p:spPr>
        <p:txBody>
          <a:bodyPr anchor="ctr">
            <a:normAutofit/>
          </a:bodyPr>
          <a:lstStyle/>
          <a:p>
            <a:r>
              <a:rPr lang="en-US" sz="4800" b="1" dirty="0"/>
              <a:t>Reflection- Think back to a time you had to de-escalate a crisis.</a:t>
            </a:r>
            <a:endParaRPr lang="en-US" sz="4800" b="1" dirty="0">
              <a:ea typeface="Calibri Light"/>
              <a:cs typeface="Calibri Light"/>
            </a:endParaRP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82C4E212-8DD5-4B50-8371-2D2507508C3E}"/>
              </a:ext>
            </a:extLst>
          </p:cNvPr>
          <p:cNvGraphicFramePr>
            <a:graphicFrameLocks noGrp="1"/>
          </p:cNvGraphicFramePr>
          <p:nvPr>
            <p:ph idx="1"/>
            <p:extLst>
              <p:ext uri="{D42A27DB-BD31-4B8C-83A1-F6EECF244321}">
                <p14:modId xmlns:p14="http://schemas.microsoft.com/office/powerpoint/2010/main" val="4115551082"/>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16DEE903-1812-CC64-517E-F24BA82900E1}"/>
              </a:ext>
            </a:extLst>
          </p:cNvPr>
          <p:cNvSpPr txBox="1"/>
          <p:nvPr/>
        </p:nvSpPr>
        <p:spPr>
          <a:xfrm>
            <a:off x="11106150" y="647700"/>
            <a:ext cx="285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rPr>
              <a:t>L</a:t>
            </a:r>
            <a:endParaRPr lang="en-US"/>
          </a:p>
        </p:txBody>
      </p:sp>
    </p:spTree>
    <p:extLst>
      <p:ext uri="{BB962C8B-B14F-4D97-AF65-F5344CB8AC3E}">
        <p14:creationId xmlns:p14="http://schemas.microsoft.com/office/powerpoint/2010/main" val="3164431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ight Triangle 2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Poly Vagal Theory and Trauma">
            <a:extLst>
              <a:ext uri="{FF2B5EF4-FFF2-40B4-BE49-F238E27FC236}">
                <a16:creationId xmlns:a16="http://schemas.microsoft.com/office/drawing/2014/main" id="{B3AE6E26-C149-9C12-3929-62D54298F670}"/>
              </a:ext>
            </a:extLst>
          </p:cNvPr>
          <p:cNvPicPr>
            <a:picLocks noChangeAspect="1"/>
          </p:cNvPicPr>
          <p:nvPr/>
        </p:nvPicPr>
        <p:blipFill>
          <a:blip r:embed="rId3">
            <a:extLst>
              <a:ext uri="{28A0092B-C50C-407E-A947-70E740481C1C}">
                <a14:useLocalDpi xmlns:a14="http://schemas.microsoft.com/office/drawing/2010/main" val="0"/>
              </a:ext>
            </a:extLst>
          </a:blip>
          <a:srcRect b="2956"/>
          <a:stretch>
            <a:fillRect/>
          </a:stretch>
        </p:blipFill>
        <p:spPr bwMode="auto">
          <a:xfrm>
            <a:off x="2246811" y="629278"/>
            <a:ext cx="5394960" cy="5599444"/>
          </a:xfrm>
          <a:prstGeom prst="rect">
            <a:avLst/>
          </a:prstGeom>
          <a:noFill/>
        </p:spPr>
      </p:pic>
    </p:spTree>
    <p:extLst>
      <p:ext uri="{BB962C8B-B14F-4D97-AF65-F5344CB8AC3E}">
        <p14:creationId xmlns:p14="http://schemas.microsoft.com/office/powerpoint/2010/main" val="3508130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ight Triangle 1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D8F49857-221F-B43F-DCA0-300B71F68F7C}"/>
              </a:ext>
            </a:extLst>
          </p:cNvPr>
          <p:cNvPicPr>
            <a:picLocks noChangeAspect="1"/>
          </p:cNvPicPr>
          <p:nvPr/>
        </p:nvPicPr>
        <p:blipFill>
          <a:blip r:embed="rId3"/>
          <a:srcRect t="19"/>
          <a:stretch>
            <a:fillRect/>
          </a:stretch>
        </p:blipFill>
        <p:spPr>
          <a:xfrm>
            <a:off x="836024" y="837395"/>
            <a:ext cx="8464731" cy="4760509"/>
          </a:xfrm>
          <a:prstGeom prst="rect">
            <a:avLst/>
          </a:prstGeom>
        </p:spPr>
      </p:pic>
      <p:sp>
        <p:nvSpPr>
          <p:cNvPr id="3" name="TextBox 2">
            <a:extLst>
              <a:ext uri="{FF2B5EF4-FFF2-40B4-BE49-F238E27FC236}">
                <a16:creationId xmlns:a16="http://schemas.microsoft.com/office/drawing/2014/main" id="{4EBD25D1-1767-D34C-9DC7-CAA15B2F0578}"/>
              </a:ext>
            </a:extLst>
          </p:cNvPr>
          <p:cNvSpPr txBox="1"/>
          <p:nvPr/>
        </p:nvSpPr>
        <p:spPr>
          <a:xfrm>
            <a:off x="1058091" y="5760720"/>
            <a:ext cx="7903029" cy="369332"/>
          </a:xfrm>
          <a:prstGeom prst="rect">
            <a:avLst/>
          </a:prstGeom>
          <a:noFill/>
        </p:spPr>
        <p:txBody>
          <a:bodyPr wrap="square" rtlCol="0">
            <a:spAutoFit/>
          </a:bodyPr>
          <a:lstStyle/>
          <a:p>
            <a:r>
              <a:rPr lang="en-US" dirty="0"/>
              <a:t>Adaptation of Dr. Steven Porges Polyvagal Theory Chart, Endseclusion.org, 2021</a:t>
            </a:r>
          </a:p>
        </p:txBody>
      </p:sp>
    </p:spTree>
    <p:extLst>
      <p:ext uri="{BB962C8B-B14F-4D97-AF65-F5344CB8AC3E}">
        <p14:creationId xmlns:p14="http://schemas.microsoft.com/office/powerpoint/2010/main" val="1568407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2B7F08-FBC7-5F40-F63B-5736FEF09C6E}"/>
              </a:ext>
            </a:extLst>
          </p:cNvPr>
          <p:cNvSpPr>
            <a:spLocks noGrp="1"/>
          </p:cNvSpPr>
          <p:nvPr>
            <p:ph type="title"/>
          </p:nvPr>
        </p:nvSpPr>
        <p:spPr>
          <a:xfrm>
            <a:off x="621792" y="1161288"/>
            <a:ext cx="3602736" cy="4526280"/>
          </a:xfrm>
        </p:spPr>
        <p:txBody>
          <a:bodyPr>
            <a:normAutofit/>
          </a:bodyPr>
          <a:lstStyle/>
          <a:p>
            <a:r>
              <a:rPr lang="en-US" sz="4000" b="1">
                <a:ea typeface="Calibri Light"/>
                <a:cs typeface="Calibri Light"/>
              </a:rPr>
              <a:t>De-escalation Strategy Timeline</a:t>
            </a:r>
            <a:endParaRPr lang="en-US" sz="4000" b="1"/>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E9E05CE6-FF05-45F9-FF86-56C35715CC43}"/>
              </a:ext>
            </a:extLst>
          </p:cNvPr>
          <p:cNvGraphicFramePr>
            <a:graphicFrameLocks noGrp="1"/>
          </p:cNvGraphicFramePr>
          <p:nvPr>
            <p:ph idx="1"/>
            <p:extLst>
              <p:ext uri="{D42A27DB-BD31-4B8C-83A1-F6EECF244321}">
                <p14:modId xmlns:p14="http://schemas.microsoft.com/office/powerpoint/2010/main" val="3732543092"/>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4856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1863A0-6286-3E11-0162-36BE4254E13E}"/>
              </a:ext>
            </a:extLst>
          </p:cNvPr>
          <p:cNvSpPr>
            <a:spLocks noGrp="1"/>
          </p:cNvSpPr>
          <p:nvPr>
            <p:ph type="title"/>
          </p:nvPr>
        </p:nvSpPr>
        <p:spPr>
          <a:xfrm>
            <a:off x="686834" y="1153572"/>
            <a:ext cx="3200400" cy="4461163"/>
          </a:xfrm>
        </p:spPr>
        <p:txBody>
          <a:bodyPr>
            <a:normAutofit/>
          </a:bodyPr>
          <a:lstStyle/>
          <a:p>
            <a:r>
              <a:rPr lang="en-US">
                <a:solidFill>
                  <a:srgbClr val="FFFFFF"/>
                </a:solidFill>
              </a:rPr>
              <a:t>De-escalation Strategies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A40566-766D-269E-52E4-15F62A81E65E}"/>
              </a:ext>
            </a:extLst>
          </p:cNvPr>
          <p:cNvSpPr>
            <a:spLocks noGrp="1"/>
          </p:cNvSpPr>
          <p:nvPr>
            <p:ph idx="1"/>
          </p:nvPr>
        </p:nvSpPr>
        <p:spPr>
          <a:xfrm>
            <a:off x="4447308" y="591344"/>
            <a:ext cx="6906491" cy="6122965"/>
          </a:xfrm>
        </p:spPr>
        <p:txBody>
          <a:bodyPr vert="horz" lIns="91440" tIns="45720" rIns="91440" bIns="45720" rtlCol="0" anchor="ctr">
            <a:normAutofit/>
          </a:bodyPr>
          <a:lstStyle/>
          <a:p>
            <a:pPr>
              <a:lnSpc>
                <a:spcPct val="100000"/>
              </a:lnSpc>
            </a:pPr>
            <a:r>
              <a:rPr lang="en-US" dirty="0">
                <a:cs typeface="Calibri"/>
              </a:rPr>
              <a:t>Timing is key! Read the room.</a:t>
            </a:r>
          </a:p>
          <a:p>
            <a:pPr>
              <a:lnSpc>
                <a:spcPct val="100000"/>
              </a:lnSpc>
            </a:pPr>
            <a:r>
              <a:rPr lang="en-US" dirty="0">
                <a:cs typeface="Calibri"/>
              </a:rPr>
              <a:t>Do not elevate, stay grounded.</a:t>
            </a:r>
          </a:p>
          <a:p>
            <a:pPr>
              <a:lnSpc>
                <a:spcPct val="100000"/>
              </a:lnSpc>
            </a:pPr>
            <a:r>
              <a:rPr lang="en-US" dirty="0">
                <a:cs typeface="Calibri"/>
              </a:rPr>
              <a:t>Keep escalation contained or remove others from area. </a:t>
            </a:r>
          </a:p>
          <a:p>
            <a:pPr>
              <a:lnSpc>
                <a:spcPct val="100000"/>
              </a:lnSpc>
            </a:pPr>
            <a:r>
              <a:rPr lang="en-US" dirty="0">
                <a:cs typeface="Calibri"/>
              </a:rPr>
              <a:t>Share observations, not judgements or opinions. </a:t>
            </a:r>
          </a:p>
          <a:p>
            <a:pPr>
              <a:lnSpc>
                <a:spcPct val="100000"/>
              </a:lnSpc>
            </a:pPr>
            <a:r>
              <a:rPr lang="en-US" dirty="0">
                <a:cs typeface="Calibri"/>
              </a:rPr>
              <a:t>Acknowledge feelings and listen reflectively.</a:t>
            </a:r>
          </a:p>
          <a:p>
            <a:pPr>
              <a:lnSpc>
                <a:spcPct val="100000"/>
              </a:lnSpc>
            </a:pPr>
            <a:r>
              <a:rPr lang="en-US" dirty="0">
                <a:cs typeface="Calibri"/>
              </a:rPr>
              <a:t>Provide options. </a:t>
            </a:r>
          </a:p>
          <a:p>
            <a:pPr>
              <a:lnSpc>
                <a:spcPct val="100000"/>
              </a:lnSpc>
            </a:pPr>
            <a:r>
              <a:rPr lang="en-US" dirty="0">
                <a:cs typeface="Calibri"/>
              </a:rPr>
              <a:t>Co-regulation and support. </a:t>
            </a:r>
          </a:p>
          <a:p>
            <a:endParaRPr lang="en-US" dirty="0">
              <a:cs typeface="Calibri"/>
            </a:endParaRPr>
          </a:p>
          <a:p>
            <a:endParaRPr lang="en-US" dirty="0">
              <a:cs typeface="Calibri"/>
            </a:endParaRPr>
          </a:p>
        </p:txBody>
      </p:sp>
    </p:spTree>
    <p:extLst>
      <p:ext uri="{BB962C8B-B14F-4D97-AF65-F5344CB8AC3E}">
        <p14:creationId xmlns:p14="http://schemas.microsoft.com/office/powerpoint/2010/main" val="54626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2A594-6E08-067C-8BD9-0C7C3C68B2E5}"/>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b="1" dirty="0"/>
              <a:t>Scenario</a:t>
            </a:r>
            <a:r>
              <a:rPr lang="en-US" sz="7200" b="1" kern="1200" dirty="0">
                <a:latin typeface="+mj-lt"/>
                <a:ea typeface="+mj-ea"/>
                <a:cs typeface="+mj-cs"/>
              </a:rPr>
              <a:t> #2</a:t>
            </a:r>
          </a:p>
        </p:txBody>
      </p:sp>
      <p:cxnSp>
        <p:nvCxnSpPr>
          <p:cNvPr id="15" name="Straight Connector 14">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F25E2AA-F0D9-1821-8929-50333047A610}"/>
              </a:ext>
            </a:extLst>
          </p:cNvPr>
          <p:cNvSpPr txBox="1"/>
          <p:nvPr/>
        </p:nvSpPr>
        <p:spPr>
          <a:xfrm>
            <a:off x="10265103" y="5658069"/>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en-US">
                <a:ea typeface="Calibri"/>
                <a:cs typeface="Calibri"/>
              </a:rPr>
              <a:t>C</a:t>
            </a:r>
            <a:endParaRPr lang="en-US"/>
          </a:p>
        </p:txBody>
      </p:sp>
    </p:spTree>
    <p:extLst>
      <p:ext uri="{BB962C8B-B14F-4D97-AF65-F5344CB8AC3E}">
        <p14:creationId xmlns:p14="http://schemas.microsoft.com/office/powerpoint/2010/main" val="3808106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B2F8A-C219-AEBA-5F51-FAEDF38E4438}"/>
              </a:ext>
            </a:extLst>
          </p:cNvPr>
          <p:cNvSpPr>
            <a:spLocks noGrp="1"/>
          </p:cNvSpPr>
          <p:nvPr>
            <p:ph type="title"/>
          </p:nvPr>
        </p:nvSpPr>
        <p:spPr>
          <a:xfrm>
            <a:off x="4950824" y="365125"/>
            <a:ext cx="6402976" cy="1325563"/>
          </a:xfrm>
        </p:spPr>
        <p:txBody>
          <a:bodyPr/>
          <a:lstStyle/>
          <a:p>
            <a:r>
              <a:rPr lang="en-US" b="1" dirty="0">
                <a:latin typeface="+mn-lt"/>
                <a:ea typeface="Calibri Light"/>
                <a:cs typeface="Calibri Light"/>
              </a:rPr>
              <a:t>Case Scenario</a:t>
            </a:r>
            <a:endParaRPr lang="en-US" b="1" dirty="0">
              <a:latin typeface="+mn-lt"/>
            </a:endParaRPr>
          </a:p>
        </p:txBody>
      </p:sp>
      <p:sp>
        <p:nvSpPr>
          <p:cNvPr id="3" name="Content Placeholder 2">
            <a:extLst>
              <a:ext uri="{FF2B5EF4-FFF2-40B4-BE49-F238E27FC236}">
                <a16:creationId xmlns:a16="http://schemas.microsoft.com/office/drawing/2014/main" id="{463DA5EB-B871-A63D-344B-8DC212F4683C}"/>
              </a:ext>
            </a:extLst>
          </p:cNvPr>
          <p:cNvSpPr>
            <a:spLocks noGrp="1"/>
          </p:cNvSpPr>
          <p:nvPr>
            <p:ph idx="1"/>
          </p:nvPr>
        </p:nvSpPr>
        <p:spPr/>
        <p:txBody>
          <a:bodyPr vert="horz" lIns="91440" tIns="45720" rIns="91440" bIns="45720" rtlCol="0" anchor="t">
            <a:normAutofit/>
          </a:bodyPr>
          <a:lstStyle/>
          <a:p>
            <a:endParaRPr lang="en-US" sz="2100">
              <a:latin typeface="Century Gothic"/>
            </a:endParaRPr>
          </a:p>
          <a:p>
            <a:endParaRPr lang="en-US" sz="2100">
              <a:latin typeface="Century Gothic"/>
            </a:endParaRPr>
          </a:p>
          <a:p>
            <a:endParaRPr lang="en-US">
              <a:ea typeface="Calibri"/>
              <a:cs typeface="Calibri"/>
            </a:endParaRPr>
          </a:p>
        </p:txBody>
      </p:sp>
      <p:sp>
        <p:nvSpPr>
          <p:cNvPr id="4" name="TextBox 3">
            <a:extLst>
              <a:ext uri="{FF2B5EF4-FFF2-40B4-BE49-F238E27FC236}">
                <a16:creationId xmlns:a16="http://schemas.microsoft.com/office/drawing/2014/main" id="{1DE62FDB-FC1E-1598-377A-1A8876062AE8}"/>
              </a:ext>
            </a:extLst>
          </p:cNvPr>
          <p:cNvSpPr txBox="1"/>
          <p:nvPr/>
        </p:nvSpPr>
        <p:spPr>
          <a:xfrm>
            <a:off x="4950824" y="1720895"/>
            <a:ext cx="6678468"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kern="0" dirty="0">
                <a:cs typeface="Times New Roman"/>
              </a:rPr>
              <a:t>James arrived your organization visibly agitated. He demanded immediate housing assistance, spoke rapidly, and was sweating profusely. Staff suspected he was under the influence of stimulants. He began pacing, accused staff of lying, and threatened to “make a scene” if not helped.</a:t>
            </a:r>
            <a:endParaRPr lang="en-US" sz="3200" dirty="0"/>
          </a:p>
        </p:txBody>
      </p:sp>
      <p:pic>
        <p:nvPicPr>
          <p:cNvPr id="7" name="Picture 6">
            <a:extLst>
              <a:ext uri="{FF2B5EF4-FFF2-40B4-BE49-F238E27FC236}">
                <a16:creationId xmlns:a16="http://schemas.microsoft.com/office/drawing/2014/main" id="{556DB444-8040-26BD-2779-DFC0B7D90981}"/>
              </a:ext>
            </a:extLst>
          </p:cNvPr>
          <p:cNvPicPr>
            <a:picLocks noChangeAspect="1"/>
          </p:cNvPicPr>
          <p:nvPr/>
        </p:nvPicPr>
        <p:blipFill>
          <a:blip r:embed="rId2"/>
          <a:stretch>
            <a:fillRect/>
          </a:stretch>
        </p:blipFill>
        <p:spPr>
          <a:xfrm>
            <a:off x="0" y="0"/>
            <a:ext cx="4572000" cy="6858000"/>
          </a:xfrm>
          <a:prstGeom prst="rect">
            <a:avLst/>
          </a:prstGeom>
        </p:spPr>
      </p:pic>
    </p:spTree>
    <p:extLst>
      <p:ext uri="{BB962C8B-B14F-4D97-AF65-F5344CB8AC3E}">
        <p14:creationId xmlns:p14="http://schemas.microsoft.com/office/powerpoint/2010/main" val="860955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5B0BF40-B7C8-E4BA-1972-A3F755B729E1}"/>
              </a:ext>
            </a:extLst>
          </p:cNvPr>
          <p:cNvSpPr>
            <a:spLocks noGrp="1"/>
          </p:cNvSpPr>
          <p:nvPr>
            <p:ph type="title"/>
          </p:nvPr>
        </p:nvSpPr>
        <p:spPr>
          <a:xfrm>
            <a:off x="686834" y="1153572"/>
            <a:ext cx="3200400" cy="4461163"/>
          </a:xfrm>
        </p:spPr>
        <p:txBody>
          <a:bodyPr>
            <a:normAutofit/>
          </a:bodyPr>
          <a:lstStyle/>
          <a:p>
            <a:r>
              <a:rPr lang="en-US" dirty="0">
                <a:solidFill>
                  <a:srgbClr val="FFFFFF"/>
                </a:solidFill>
                <a:latin typeface="+mn-lt"/>
              </a:rPr>
              <a:t>At the end of this session…</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8B1BFF3D-5C75-B4BB-36CE-3C268E52BC9F}"/>
              </a:ext>
            </a:extLst>
          </p:cNvPr>
          <p:cNvSpPr>
            <a:spLocks noGrp="1"/>
          </p:cNvSpPr>
          <p:nvPr>
            <p:ph idx="1"/>
          </p:nvPr>
        </p:nvSpPr>
        <p:spPr>
          <a:xfrm>
            <a:off x="4447308" y="591344"/>
            <a:ext cx="6906491" cy="5585619"/>
          </a:xfrm>
        </p:spPr>
        <p:txBody>
          <a:bodyPr anchor="ctr">
            <a:normAutofit/>
          </a:bodyPr>
          <a:lstStyle/>
          <a:p>
            <a:r>
              <a:rPr lang="en-US" dirty="0"/>
              <a:t>participants will have identified the components of Trauma-Informed de-escalation, including the differences between "power with" and "power over" approaches.</a:t>
            </a:r>
            <a:endParaRPr lang="en-US" dirty="0">
              <a:cs typeface="Calibri" panose="020F0502020204030204"/>
            </a:endParaRPr>
          </a:p>
          <a:p>
            <a:r>
              <a:rPr lang="en-US" dirty="0"/>
              <a:t>participants will have identified signs that a situation may be escalating and created a list of these signs on a timeline of crisis escalation.</a:t>
            </a:r>
            <a:endParaRPr lang="en-US" dirty="0">
              <a:cs typeface="Calibri" panose="020F0502020204030204"/>
            </a:endParaRPr>
          </a:p>
          <a:p>
            <a:r>
              <a:rPr lang="en-US" dirty="0"/>
              <a:t>participants will have applied information about crisis intervention and de-escalation to realistic scenarios depicting crises with survivors of abuse.</a:t>
            </a:r>
            <a:endParaRPr lang="en-US" dirty="0">
              <a:cs typeface="Calibri" panose="020F0502020204030204"/>
            </a:endParaRPr>
          </a:p>
        </p:txBody>
      </p:sp>
    </p:spTree>
    <p:extLst>
      <p:ext uri="{BB962C8B-B14F-4D97-AF65-F5344CB8AC3E}">
        <p14:creationId xmlns:p14="http://schemas.microsoft.com/office/powerpoint/2010/main" val="2738736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29E68-D90B-5E86-234D-3618B0BE95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112426-0F21-0334-1DB0-1DE77CD82337}"/>
              </a:ext>
            </a:extLst>
          </p:cNvPr>
          <p:cNvSpPr>
            <a:spLocks noGrp="1"/>
          </p:cNvSpPr>
          <p:nvPr>
            <p:ph type="title"/>
          </p:nvPr>
        </p:nvSpPr>
        <p:spPr>
          <a:xfrm>
            <a:off x="4950824" y="365125"/>
            <a:ext cx="6402976" cy="1325563"/>
          </a:xfrm>
        </p:spPr>
        <p:txBody>
          <a:bodyPr/>
          <a:lstStyle/>
          <a:p>
            <a:r>
              <a:rPr lang="en-US" b="1" dirty="0">
                <a:latin typeface="+mn-lt"/>
                <a:ea typeface="Calibri Light"/>
                <a:cs typeface="Calibri Light"/>
              </a:rPr>
              <a:t>Case Scenario (continued)</a:t>
            </a:r>
            <a:endParaRPr lang="en-US" b="1" dirty="0">
              <a:latin typeface="+mn-lt"/>
            </a:endParaRPr>
          </a:p>
        </p:txBody>
      </p:sp>
      <p:sp>
        <p:nvSpPr>
          <p:cNvPr id="3" name="Content Placeholder 2">
            <a:extLst>
              <a:ext uri="{FF2B5EF4-FFF2-40B4-BE49-F238E27FC236}">
                <a16:creationId xmlns:a16="http://schemas.microsoft.com/office/drawing/2014/main" id="{33536055-8FA8-EE27-1090-48D4A6E9004C}"/>
              </a:ext>
            </a:extLst>
          </p:cNvPr>
          <p:cNvSpPr>
            <a:spLocks noGrp="1"/>
          </p:cNvSpPr>
          <p:nvPr>
            <p:ph idx="1"/>
          </p:nvPr>
        </p:nvSpPr>
        <p:spPr/>
        <p:txBody>
          <a:bodyPr vert="horz" lIns="91440" tIns="45720" rIns="91440" bIns="45720" rtlCol="0" anchor="t">
            <a:normAutofit/>
          </a:bodyPr>
          <a:lstStyle/>
          <a:p>
            <a:endParaRPr lang="en-US" sz="2100">
              <a:latin typeface="Century Gothic"/>
            </a:endParaRPr>
          </a:p>
          <a:p>
            <a:endParaRPr lang="en-US" sz="2100">
              <a:latin typeface="Century Gothic"/>
            </a:endParaRPr>
          </a:p>
          <a:p>
            <a:endParaRPr lang="en-US">
              <a:ea typeface="Calibri"/>
              <a:cs typeface="Calibri"/>
            </a:endParaRPr>
          </a:p>
        </p:txBody>
      </p:sp>
      <p:sp>
        <p:nvSpPr>
          <p:cNvPr id="4" name="TextBox 3">
            <a:extLst>
              <a:ext uri="{FF2B5EF4-FFF2-40B4-BE49-F238E27FC236}">
                <a16:creationId xmlns:a16="http://schemas.microsoft.com/office/drawing/2014/main" id="{0DE77820-8CD7-D5BC-70CB-A6B2DF25A312}"/>
              </a:ext>
            </a:extLst>
          </p:cNvPr>
          <p:cNvSpPr txBox="1"/>
          <p:nvPr/>
        </p:nvSpPr>
        <p:spPr>
          <a:xfrm>
            <a:off x="4950824" y="1720895"/>
            <a:ext cx="6678468"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kern="0" dirty="0">
                <a:cs typeface="Times New Roman"/>
              </a:rPr>
              <a:t>James had called the day prior telling one staff member that he needed housing assistance, but when the staff member asked questions about why he couldn’t continue to stay at the homeless shelter he’s been residing at, he became frustrated. The staff member said that this homeless shelter was the only one in the county, and James hung up.</a:t>
            </a:r>
            <a:endParaRPr lang="en-US" sz="3200" dirty="0"/>
          </a:p>
        </p:txBody>
      </p:sp>
      <p:pic>
        <p:nvPicPr>
          <p:cNvPr id="9" name="Picture 8">
            <a:extLst>
              <a:ext uri="{FF2B5EF4-FFF2-40B4-BE49-F238E27FC236}">
                <a16:creationId xmlns:a16="http://schemas.microsoft.com/office/drawing/2014/main" id="{AB17B116-B215-90AF-41A7-806FD9F92C43}"/>
              </a:ext>
            </a:extLst>
          </p:cNvPr>
          <p:cNvPicPr>
            <a:picLocks noChangeAspect="1"/>
          </p:cNvPicPr>
          <p:nvPr/>
        </p:nvPicPr>
        <p:blipFill>
          <a:blip r:embed="rId2"/>
          <a:stretch>
            <a:fillRect/>
          </a:stretch>
        </p:blipFill>
        <p:spPr>
          <a:xfrm>
            <a:off x="0" y="0"/>
            <a:ext cx="4572000" cy="6858000"/>
          </a:xfrm>
          <a:prstGeom prst="rect">
            <a:avLst/>
          </a:prstGeom>
        </p:spPr>
      </p:pic>
    </p:spTree>
    <p:extLst>
      <p:ext uri="{BB962C8B-B14F-4D97-AF65-F5344CB8AC3E}">
        <p14:creationId xmlns:p14="http://schemas.microsoft.com/office/powerpoint/2010/main" val="2498702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3A4B5-BF53-8FCC-A48D-83AF9A6A7869}"/>
              </a:ext>
            </a:extLst>
          </p:cNvPr>
          <p:cNvSpPr>
            <a:spLocks noGrp="1"/>
          </p:cNvSpPr>
          <p:nvPr>
            <p:ph type="title"/>
          </p:nvPr>
        </p:nvSpPr>
        <p:spPr>
          <a:xfrm>
            <a:off x="1043631" y="809898"/>
            <a:ext cx="10173010" cy="1554480"/>
          </a:xfrm>
        </p:spPr>
        <p:txBody>
          <a:bodyPr anchor="ctr">
            <a:normAutofit/>
          </a:bodyPr>
          <a:lstStyle/>
          <a:p>
            <a:r>
              <a:rPr lang="en-US" sz="4800" b="1">
                <a:latin typeface="+mn-lt"/>
                <a:ea typeface="Calibri Light"/>
                <a:cs typeface="Calibri Light"/>
              </a:rPr>
              <a:t>Case scenario: response</a:t>
            </a:r>
            <a:endParaRPr lang="en-US" sz="4800" b="1">
              <a:latin typeface="+mn-lt"/>
            </a:endParaRP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57E9AA7D-8C3E-9CA6-EDE4-60E914A3C685}"/>
              </a:ext>
            </a:extLst>
          </p:cNvPr>
          <p:cNvGraphicFramePr>
            <a:graphicFrameLocks noGrp="1"/>
          </p:cNvGraphicFramePr>
          <p:nvPr>
            <p:ph idx="1"/>
            <p:extLst>
              <p:ext uri="{D42A27DB-BD31-4B8C-83A1-F6EECF244321}">
                <p14:modId xmlns:p14="http://schemas.microsoft.com/office/powerpoint/2010/main" val="1378623378"/>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0441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AC2AD8-18F8-7BFB-C369-616D41ABFADB}"/>
              </a:ext>
            </a:extLst>
          </p:cNvPr>
          <p:cNvSpPr>
            <a:spLocks noGrp="1"/>
          </p:cNvSpPr>
          <p:nvPr>
            <p:ph type="title"/>
          </p:nvPr>
        </p:nvSpPr>
        <p:spPr>
          <a:xfrm>
            <a:off x="635000" y="640823"/>
            <a:ext cx="3418659" cy="5583148"/>
          </a:xfrm>
        </p:spPr>
        <p:txBody>
          <a:bodyPr anchor="ctr">
            <a:normAutofit/>
          </a:bodyPr>
          <a:lstStyle/>
          <a:p>
            <a:r>
              <a:rPr lang="en-US" sz="5000" b="1" dirty="0">
                <a:ea typeface="Calibri Light"/>
                <a:cs typeface="Calibri Light"/>
              </a:rPr>
              <a:t>Case scenario: Intervention</a:t>
            </a:r>
            <a:endParaRPr lang="en-US" sz="5000" b="1" dirty="0"/>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2">
            <a:extLst>
              <a:ext uri="{FF2B5EF4-FFF2-40B4-BE49-F238E27FC236}">
                <a16:creationId xmlns:a16="http://schemas.microsoft.com/office/drawing/2014/main" id="{F0BC63E4-746A-D5F4-813D-29B24A892EB1}"/>
              </a:ext>
            </a:extLst>
          </p:cNvPr>
          <p:cNvGraphicFramePr>
            <a:graphicFrameLocks noGrp="1"/>
          </p:cNvGraphicFramePr>
          <p:nvPr>
            <p:ph idx="1"/>
            <p:extLst>
              <p:ext uri="{D42A27DB-BD31-4B8C-83A1-F6EECF244321}">
                <p14:modId xmlns:p14="http://schemas.microsoft.com/office/powerpoint/2010/main" val="328904655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5702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6A7F46-A7C6-488F-4D47-A26D6041E650}"/>
              </a:ext>
            </a:extLst>
          </p:cNvPr>
          <p:cNvSpPr>
            <a:spLocks noGrp="1"/>
          </p:cNvSpPr>
          <p:nvPr>
            <p:ph type="title"/>
          </p:nvPr>
        </p:nvSpPr>
        <p:spPr>
          <a:xfrm>
            <a:off x="635000" y="640823"/>
            <a:ext cx="3418659" cy="5583148"/>
          </a:xfrm>
        </p:spPr>
        <p:txBody>
          <a:bodyPr anchor="ctr">
            <a:normAutofit/>
          </a:bodyPr>
          <a:lstStyle/>
          <a:p>
            <a:r>
              <a:rPr lang="en-US" sz="5000" b="1" dirty="0">
                <a:ea typeface="Calibri Light"/>
                <a:cs typeface="Calibri Light"/>
              </a:rPr>
              <a:t>Intervention (continued)</a:t>
            </a:r>
            <a:endParaRPr lang="en-US" sz="5000" b="1" dirty="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8C416B80-0D01-3064-99A5-508C4D1CC5A4}"/>
              </a:ext>
            </a:extLst>
          </p:cNvPr>
          <p:cNvGraphicFramePr>
            <a:graphicFrameLocks noGrp="1"/>
          </p:cNvGraphicFramePr>
          <p:nvPr>
            <p:ph idx="1"/>
            <p:extLst>
              <p:ext uri="{D42A27DB-BD31-4B8C-83A1-F6EECF244321}">
                <p14:modId xmlns:p14="http://schemas.microsoft.com/office/powerpoint/2010/main" val="2083347532"/>
              </p:ext>
            </p:extLst>
          </p:nvPr>
        </p:nvGraphicFramePr>
        <p:xfrm>
          <a:off x="4611441" y="287383"/>
          <a:ext cx="7408999" cy="6426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7797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035"/>
            <a:ext cx="12190140" cy="6853931"/>
          </a:xfrm>
          <a:custGeom>
            <a:avLst/>
            <a:gdLst/>
            <a:ahLst/>
            <a:cxnLst/>
            <a:rect l="l" t="t" r="r" b="b"/>
            <a:pathLst>
              <a:path w="16647160" h="9359900">
                <a:moveTo>
                  <a:pt x="0" y="0"/>
                </a:moveTo>
                <a:lnTo>
                  <a:pt x="16647121" y="0"/>
                </a:lnTo>
                <a:lnTo>
                  <a:pt x="16647121" y="9359900"/>
                </a:lnTo>
                <a:lnTo>
                  <a:pt x="0" y="9359900"/>
                </a:lnTo>
                <a:lnTo>
                  <a:pt x="0" y="0"/>
                </a:lnTo>
                <a:close/>
              </a:path>
            </a:pathLst>
          </a:custGeom>
          <a:solidFill>
            <a:srgbClr val="FFFFFF"/>
          </a:solidFill>
        </p:spPr>
        <p:txBody>
          <a:bodyPr wrap="square" lIns="0" tIns="0" rIns="0" bIns="0" rtlCol="0"/>
          <a:lstStyle/>
          <a:p>
            <a:endParaRPr sz="1318"/>
          </a:p>
        </p:txBody>
      </p:sp>
      <p:sp>
        <p:nvSpPr>
          <p:cNvPr id="3" name="object 3"/>
          <p:cNvSpPr txBox="1"/>
          <p:nvPr/>
        </p:nvSpPr>
        <p:spPr>
          <a:xfrm>
            <a:off x="948081" y="1850986"/>
            <a:ext cx="3475324" cy="2288223"/>
          </a:xfrm>
          <a:prstGeom prst="rect">
            <a:avLst/>
          </a:prstGeom>
        </p:spPr>
        <p:txBody>
          <a:bodyPr vert="horz" wrap="square" lIns="0" tIns="94393" rIns="0" bIns="0" rtlCol="0">
            <a:spAutoFit/>
          </a:bodyPr>
          <a:lstStyle/>
          <a:p>
            <a:pPr marL="9300" marR="253896">
              <a:lnSpc>
                <a:spcPts val="5712"/>
              </a:lnSpc>
              <a:spcBef>
                <a:spcPts val="743"/>
              </a:spcBef>
            </a:pPr>
            <a:r>
              <a:rPr sz="5236" b="1" spc="157" dirty="0">
                <a:cs typeface="Calibri Light"/>
              </a:rPr>
              <a:t>Se</a:t>
            </a:r>
            <a:r>
              <a:rPr sz="5236" b="1" spc="103" dirty="0">
                <a:cs typeface="Calibri Light"/>
              </a:rPr>
              <a:t>c</a:t>
            </a:r>
            <a:r>
              <a:rPr sz="5236" b="1" spc="161" dirty="0">
                <a:cs typeface="Calibri Light"/>
              </a:rPr>
              <a:t>onda</a:t>
            </a:r>
            <a:r>
              <a:rPr sz="5236" b="1" spc="168" dirty="0">
                <a:cs typeface="Calibri Light"/>
              </a:rPr>
              <a:t>r</a:t>
            </a:r>
            <a:r>
              <a:rPr sz="5236" b="1" spc="29" dirty="0">
                <a:cs typeface="Calibri Light"/>
              </a:rPr>
              <a:t>y  </a:t>
            </a:r>
            <a:r>
              <a:rPr sz="5236" b="1" spc="62" dirty="0">
                <a:cs typeface="Calibri Light"/>
              </a:rPr>
              <a:t>Trauma</a:t>
            </a:r>
            <a:endParaRPr sz="5236" b="1" dirty="0">
              <a:cs typeface="Calibri Light"/>
            </a:endParaRPr>
          </a:p>
          <a:p>
            <a:pPr marL="9300">
              <a:lnSpc>
                <a:spcPts val="5686"/>
              </a:lnSpc>
            </a:pPr>
            <a:r>
              <a:rPr sz="5236" b="1" spc="132" dirty="0">
                <a:cs typeface="Calibri Light"/>
              </a:rPr>
              <a:t>Exposure</a:t>
            </a:r>
            <a:r>
              <a:rPr sz="5236" b="1" spc="66" dirty="0">
                <a:cs typeface="Calibri Light"/>
              </a:rPr>
              <a:t> </a:t>
            </a:r>
            <a:r>
              <a:rPr sz="5236" b="1" spc="132" dirty="0">
                <a:cs typeface="Calibri Light"/>
              </a:rPr>
              <a:t>--</a:t>
            </a:r>
            <a:endParaRPr sz="5236" b="1" dirty="0">
              <a:cs typeface="Calibri Light"/>
            </a:endParaRPr>
          </a:p>
        </p:txBody>
      </p:sp>
      <p:sp>
        <p:nvSpPr>
          <p:cNvPr id="4" name="object 4"/>
          <p:cNvSpPr txBox="1"/>
          <p:nvPr/>
        </p:nvSpPr>
        <p:spPr>
          <a:xfrm>
            <a:off x="948082" y="4624021"/>
            <a:ext cx="2851310" cy="871165"/>
          </a:xfrm>
          <a:prstGeom prst="rect">
            <a:avLst/>
          </a:prstGeom>
        </p:spPr>
        <p:txBody>
          <a:bodyPr vert="horz" wrap="square" lIns="0" tIns="9300" rIns="0" bIns="0" rtlCol="0">
            <a:spAutoFit/>
          </a:bodyPr>
          <a:lstStyle/>
          <a:p>
            <a:pPr marL="9300">
              <a:spcBef>
                <a:spcPts val="73"/>
              </a:spcBef>
            </a:pPr>
            <a:r>
              <a:rPr sz="2800" b="1" spc="-11" dirty="0">
                <a:latin typeface="Calibri"/>
                <a:cs typeface="Calibri"/>
              </a:rPr>
              <a:t>Laura van </a:t>
            </a:r>
            <a:r>
              <a:rPr sz="2800" b="1" spc="-4" dirty="0" err="1">
                <a:latin typeface="Calibri"/>
                <a:cs typeface="Calibri"/>
              </a:rPr>
              <a:t>Dernoot</a:t>
            </a:r>
            <a:r>
              <a:rPr sz="2800" b="1" spc="-4" dirty="0">
                <a:latin typeface="Calibri"/>
                <a:cs typeface="Calibri"/>
              </a:rPr>
              <a:t> Lipsky</a:t>
            </a:r>
            <a:r>
              <a:rPr sz="2800" b="1" spc="-37" dirty="0">
                <a:latin typeface="Calibri"/>
                <a:cs typeface="Calibri"/>
              </a:rPr>
              <a:t> </a:t>
            </a:r>
            <a:r>
              <a:rPr sz="2800" b="1" spc="-4" dirty="0">
                <a:latin typeface="Calibri"/>
                <a:cs typeface="Calibri"/>
              </a:rPr>
              <a:t>2010</a:t>
            </a:r>
            <a:endParaRPr sz="2800" dirty="0">
              <a:latin typeface="Calibri"/>
              <a:cs typeface="Calibri"/>
            </a:endParaRPr>
          </a:p>
        </p:txBody>
      </p:sp>
      <p:sp>
        <p:nvSpPr>
          <p:cNvPr id="5" name="object 5"/>
          <p:cNvSpPr/>
          <p:nvPr/>
        </p:nvSpPr>
        <p:spPr>
          <a:xfrm>
            <a:off x="890422" y="4397591"/>
            <a:ext cx="3475324" cy="58124"/>
          </a:xfrm>
          <a:custGeom>
            <a:avLst/>
            <a:gdLst/>
            <a:ahLst/>
            <a:cxnLst/>
            <a:rect l="l" t="t" r="r" b="b"/>
            <a:pathLst>
              <a:path w="4745990" h="79375">
                <a:moveTo>
                  <a:pt x="4745664" y="35841"/>
                </a:moveTo>
                <a:lnTo>
                  <a:pt x="3036036" y="35841"/>
                </a:lnTo>
                <a:lnTo>
                  <a:pt x="3088124" y="36719"/>
                </a:lnTo>
                <a:lnTo>
                  <a:pt x="3142539" y="38749"/>
                </a:lnTo>
                <a:lnTo>
                  <a:pt x="3199902" y="42159"/>
                </a:lnTo>
                <a:lnTo>
                  <a:pt x="3242138" y="53087"/>
                </a:lnTo>
                <a:lnTo>
                  <a:pt x="3285630" y="61939"/>
                </a:lnTo>
                <a:lnTo>
                  <a:pt x="3330396" y="68833"/>
                </a:lnTo>
                <a:lnTo>
                  <a:pt x="3376451" y="73889"/>
                </a:lnTo>
                <a:lnTo>
                  <a:pt x="3423812" y="77224"/>
                </a:lnTo>
                <a:lnTo>
                  <a:pt x="3472494" y="78959"/>
                </a:lnTo>
                <a:lnTo>
                  <a:pt x="3522514" y="79212"/>
                </a:lnTo>
                <a:lnTo>
                  <a:pt x="3573887" y="78102"/>
                </a:lnTo>
                <a:lnTo>
                  <a:pt x="3626631" y="75748"/>
                </a:lnTo>
                <a:lnTo>
                  <a:pt x="3680760" y="72268"/>
                </a:lnTo>
                <a:lnTo>
                  <a:pt x="3736291" y="67783"/>
                </a:lnTo>
                <a:lnTo>
                  <a:pt x="3793241" y="62410"/>
                </a:lnTo>
                <a:lnTo>
                  <a:pt x="3911458" y="49479"/>
                </a:lnTo>
                <a:lnTo>
                  <a:pt x="3972759" y="42159"/>
                </a:lnTo>
                <a:lnTo>
                  <a:pt x="4191097" y="37008"/>
                </a:lnTo>
                <a:lnTo>
                  <a:pt x="4745661" y="36225"/>
                </a:lnTo>
                <a:lnTo>
                  <a:pt x="4745664" y="35841"/>
                </a:lnTo>
                <a:close/>
              </a:path>
              <a:path w="4745990" h="79375">
                <a:moveTo>
                  <a:pt x="2487575" y="29560"/>
                </a:moveTo>
                <a:lnTo>
                  <a:pt x="1623534" y="29560"/>
                </a:lnTo>
                <a:lnTo>
                  <a:pt x="1674582" y="29733"/>
                </a:lnTo>
                <a:lnTo>
                  <a:pt x="1724120" y="30597"/>
                </a:lnTo>
                <a:lnTo>
                  <a:pt x="1771856" y="32063"/>
                </a:lnTo>
                <a:lnTo>
                  <a:pt x="1817497" y="34040"/>
                </a:lnTo>
                <a:lnTo>
                  <a:pt x="1860750" y="36442"/>
                </a:lnTo>
                <a:lnTo>
                  <a:pt x="1901324" y="39177"/>
                </a:lnTo>
                <a:lnTo>
                  <a:pt x="1983761" y="48698"/>
                </a:lnTo>
                <a:lnTo>
                  <a:pt x="2030117" y="54003"/>
                </a:lnTo>
                <a:lnTo>
                  <a:pt x="2077957" y="58090"/>
                </a:lnTo>
                <a:lnTo>
                  <a:pt x="2127245" y="60969"/>
                </a:lnTo>
                <a:lnTo>
                  <a:pt x="2177946" y="62655"/>
                </a:lnTo>
                <a:lnTo>
                  <a:pt x="2230023" y="63161"/>
                </a:lnTo>
                <a:lnTo>
                  <a:pt x="2283442" y="62501"/>
                </a:lnTo>
                <a:lnTo>
                  <a:pt x="2338166" y="60686"/>
                </a:lnTo>
                <a:lnTo>
                  <a:pt x="2394161" y="57732"/>
                </a:lnTo>
                <a:lnTo>
                  <a:pt x="2451391" y="53650"/>
                </a:lnTo>
                <a:lnTo>
                  <a:pt x="2509820" y="48455"/>
                </a:lnTo>
                <a:lnTo>
                  <a:pt x="2569413" y="42159"/>
                </a:lnTo>
                <a:lnTo>
                  <a:pt x="2726777" y="42159"/>
                </a:lnTo>
                <a:lnTo>
                  <a:pt x="2936354" y="36629"/>
                </a:lnTo>
                <a:lnTo>
                  <a:pt x="2985653" y="35887"/>
                </a:lnTo>
                <a:lnTo>
                  <a:pt x="4745664" y="35841"/>
                </a:lnTo>
                <a:lnTo>
                  <a:pt x="4745370" y="31642"/>
                </a:lnTo>
                <a:lnTo>
                  <a:pt x="2531287" y="31631"/>
                </a:lnTo>
                <a:lnTo>
                  <a:pt x="2495215" y="30568"/>
                </a:lnTo>
                <a:lnTo>
                  <a:pt x="2487575" y="29560"/>
                </a:lnTo>
                <a:close/>
              </a:path>
              <a:path w="4745990" h="79375">
                <a:moveTo>
                  <a:pt x="2726777" y="42159"/>
                </a:moveTo>
                <a:lnTo>
                  <a:pt x="2569413" y="42159"/>
                </a:lnTo>
                <a:lnTo>
                  <a:pt x="2628524" y="42928"/>
                </a:lnTo>
                <a:lnTo>
                  <a:pt x="2684368" y="42798"/>
                </a:lnTo>
                <a:lnTo>
                  <a:pt x="2726777" y="42159"/>
                </a:lnTo>
                <a:close/>
              </a:path>
              <a:path w="4745990" h="79375">
                <a:moveTo>
                  <a:pt x="236524" y="2870"/>
                </a:moveTo>
                <a:lnTo>
                  <a:pt x="194992" y="3208"/>
                </a:lnTo>
                <a:lnTo>
                  <a:pt x="151794" y="4642"/>
                </a:lnTo>
                <a:lnTo>
                  <a:pt x="105709" y="7340"/>
                </a:lnTo>
                <a:lnTo>
                  <a:pt x="55517" y="11467"/>
                </a:lnTo>
                <a:lnTo>
                  <a:pt x="0" y="17190"/>
                </a:lnTo>
                <a:lnTo>
                  <a:pt x="231" y="22509"/>
                </a:lnTo>
                <a:lnTo>
                  <a:pt x="2004" y="34614"/>
                </a:lnTo>
                <a:lnTo>
                  <a:pt x="0" y="42159"/>
                </a:lnTo>
                <a:lnTo>
                  <a:pt x="300389" y="36690"/>
                </a:lnTo>
                <a:lnTo>
                  <a:pt x="806339" y="36188"/>
                </a:lnTo>
                <a:lnTo>
                  <a:pt x="871853" y="31631"/>
                </a:lnTo>
                <a:lnTo>
                  <a:pt x="916895" y="28751"/>
                </a:lnTo>
                <a:lnTo>
                  <a:pt x="968106" y="26043"/>
                </a:lnTo>
                <a:lnTo>
                  <a:pt x="1015382" y="24286"/>
                </a:lnTo>
                <a:lnTo>
                  <a:pt x="1060149" y="23522"/>
                </a:lnTo>
                <a:lnTo>
                  <a:pt x="2451153" y="23522"/>
                </a:lnTo>
                <a:lnTo>
                  <a:pt x="2440111" y="20623"/>
                </a:lnTo>
                <a:lnTo>
                  <a:pt x="2035986" y="20623"/>
                </a:lnTo>
                <a:lnTo>
                  <a:pt x="1987904" y="20348"/>
                </a:lnTo>
                <a:lnTo>
                  <a:pt x="1939756" y="19269"/>
                </a:lnTo>
                <a:lnTo>
                  <a:pt x="1904565" y="17754"/>
                </a:lnTo>
                <a:lnTo>
                  <a:pt x="638528" y="17754"/>
                </a:lnTo>
                <a:lnTo>
                  <a:pt x="583032" y="17190"/>
                </a:lnTo>
                <a:lnTo>
                  <a:pt x="562891" y="16351"/>
                </a:lnTo>
                <a:lnTo>
                  <a:pt x="319466" y="4815"/>
                </a:lnTo>
                <a:lnTo>
                  <a:pt x="277609" y="3461"/>
                </a:lnTo>
                <a:lnTo>
                  <a:pt x="236524" y="2870"/>
                </a:lnTo>
                <a:close/>
              </a:path>
              <a:path w="4745990" h="79375">
                <a:moveTo>
                  <a:pt x="806339" y="36188"/>
                </a:moveTo>
                <a:lnTo>
                  <a:pt x="410199" y="36188"/>
                </a:lnTo>
                <a:lnTo>
                  <a:pt x="465181" y="36326"/>
                </a:lnTo>
                <a:lnTo>
                  <a:pt x="625796" y="38671"/>
                </a:lnTo>
                <a:lnTo>
                  <a:pt x="725401" y="42159"/>
                </a:lnTo>
                <a:lnTo>
                  <a:pt x="769111" y="38917"/>
                </a:lnTo>
                <a:lnTo>
                  <a:pt x="806339" y="36188"/>
                </a:lnTo>
                <a:close/>
              </a:path>
              <a:path w="4745990" h="79375">
                <a:moveTo>
                  <a:pt x="2451153" y="23522"/>
                </a:moveTo>
                <a:lnTo>
                  <a:pt x="1060149" y="23522"/>
                </a:lnTo>
                <a:lnTo>
                  <a:pt x="1103832" y="23794"/>
                </a:lnTo>
                <a:lnTo>
                  <a:pt x="1147858" y="25143"/>
                </a:lnTo>
                <a:lnTo>
                  <a:pt x="1193651" y="27612"/>
                </a:lnTo>
                <a:lnTo>
                  <a:pt x="1242637" y="31243"/>
                </a:lnTo>
                <a:lnTo>
                  <a:pt x="1296242" y="36078"/>
                </a:lnTo>
                <a:lnTo>
                  <a:pt x="1355891" y="42159"/>
                </a:lnTo>
                <a:lnTo>
                  <a:pt x="1410098" y="37547"/>
                </a:lnTo>
                <a:lnTo>
                  <a:pt x="1464258" y="34070"/>
                </a:lnTo>
                <a:lnTo>
                  <a:pt x="1518079" y="31639"/>
                </a:lnTo>
                <a:lnTo>
                  <a:pt x="1571269" y="30165"/>
                </a:lnTo>
                <a:lnTo>
                  <a:pt x="1623534" y="29560"/>
                </a:lnTo>
                <a:lnTo>
                  <a:pt x="2487575" y="29560"/>
                </a:lnTo>
                <a:lnTo>
                  <a:pt x="2460564" y="25994"/>
                </a:lnTo>
                <a:lnTo>
                  <a:pt x="2451153" y="23522"/>
                </a:lnTo>
                <a:close/>
              </a:path>
              <a:path w="4745990" h="79375">
                <a:moveTo>
                  <a:pt x="4745661" y="36225"/>
                </a:moveTo>
                <a:lnTo>
                  <a:pt x="4329009" y="36225"/>
                </a:lnTo>
                <a:lnTo>
                  <a:pt x="4373867" y="36432"/>
                </a:lnTo>
                <a:lnTo>
                  <a:pt x="4745616" y="42159"/>
                </a:lnTo>
                <a:lnTo>
                  <a:pt x="4745661" y="36225"/>
                </a:lnTo>
                <a:close/>
              </a:path>
              <a:path w="4745990" h="79375">
                <a:moveTo>
                  <a:pt x="3662970" y="15005"/>
                </a:moveTo>
                <a:lnTo>
                  <a:pt x="3623961" y="16356"/>
                </a:lnTo>
                <a:lnTo>
                  <a:pt x="3616024" y="16822"/>
                </a:lnTo>
                <a:lnTo>
                  <a:pt x="3446829" y="28041"/>
                </a:lnTo>
                <a:lnTo>
                  <a:pt x="3396687" y="30386"/>
                </a:lnTo>
                <a:lnTo>
                  <a:pt x="3343969" y="31642"/>
                </a:lnTo>
                <a:lnTo>
                  <a:pt x="4745370" y="31642"/>
                </a:lnTo>
                <a:lnTo>
                  <a:pt x="4745262" y="30165"/>
                </a:lnTo>
                <a:lnTo>
                  <a:pt x="4745386" y="24286"/>
                </a:lnTo>
                <a:lnTo>
                  <a:pt x="4745486" y="21205"/>
                </a:lnTo>
                <a:lnTo>
                  <a:pt x="4118766" y="21205"/>
                </a:lnTo>
                <a:lnTo>
                  <a:pt x="3817038" y="19138"/>
                </a:lnTo>
                <a:lnTo>
                  <a:pt x="3735479" y="17190"/>
                </a:lnTo>
                <a:lnTo>
                  <a:pt x="3700104" y="15140"/>
                </a:lnTo>
                <a:lnTo>
                  <a:pt x="3662970" y="15005"/>
                </a:lnTo>
                <a:close/>
              </a:path>
              <a:path w="4745990" h="79375">
                <a:moveTo>
                  <a:pt x="2905894" y="0"/>
                </a:moveTo>
                <a:lnTo>
                  <a:pt x="2847991" y="1146"/>
                </a:lnTo>
                <a:lnTo>
                  <a:pt x="2793834" y="4532"/>
                </a:lnTo>
                <a:lnTo>
                  <a:pt x="2743133" y="9439"/>
                </a:lnTo>
                <a:lnTo>
                  <a:pt x="2695597" y="15148"/>
                </a:lnTo>
                <a:lnTo>
                  <a:pt x="2648783" y="21205"/>
                </a:lnTo>
                <a:lnTo>
                  <a:pt x="2608856" y="26098"/>
                </a:lnTo>
                <a:lnTo>
                  <a:pt x="2569071" y="29901"/>
                </a:lnTo>
                <a:lnTo>
                  <a:pt x="2531287" y="31631"/>
                </a:lnTo>
                <a:lnTo>
                  <a:pt x="3341556" y="31631"/>
                </a:lnTo>
                <a:lnTo>
                  <a:pt x="3288557" y="31380"/>
                </a:lnTo>
                <a:lnTo>
                  <a:pt x="3230334" y="29170"/>
                </a:lnTo>
                <a:lnTo>
                  <a:pt x="3169183" y="24583"/>
                </a:lnTo>
                <a:lnTo>
                  <a:pt x="3104988" y="17190"/>
                </a:lnTo>
                <a:lnTo>
                  <a:pt x="3034102" y="7303"/>
                </a:lnTo>
                <a:lnTo>
                  <a:pt x="2967834" y="1812"/>
                </a:lnTo>
                <a:lnTo>
                  <a:pt x="2905894" y="0"/>
                </a:lnTo>
                <a:close/>
              </a:path>
              <a:path w="4745990" h="79375">
                <a:moveTo>
                  <a:pt x="4745616" y="17190"/>
                </a:moveTo>
                <a:lnTo>
                  <a:pt x="4118766" y="21205"/>
                </a:lnTo>
                <a:lnTo>
                  <a:pt x="4745486" y="21205"/>
                </a:lnTo>
                <a:lnTo>
                  <a:pt x="4745616" y="17190"/>
                </a:lnTo>
                <a:close/>
              </a:path>
              <a:path w="4745990" h="79375">
                <a:moveTo>
                  <a:pt x="2327184" y="16264"/>
                </a:moveTo>
                <a:lnTo>
                  <a:pt x="2035986" y="20623"/>
                </a:lnTo>
                <a:lnTo>
                  <a:pt x="2440111" y="20623"/>
                </a:lnTo>
                <a:lnTo>
                  <a:pt x="2427043" y="17190"/>
                </a:lnTo>
                <a:lnTo>
                  <a:pt x="2376853" y="16351"/>
                </a:lnTo>
                <a:lnTo>
                  <a:pt x="2327184" y="16264"/>
                </a:lnTo>
                <a:close/>
              </a:path>
              <a:path w="4745990" h="79375">
                <a:moveTo>
                  <a:pt x="1162642" y="10477"/>
                </a:moveTo>
                <a:lnTo>
                  <a:pt x="1112829" y="10526"/>
                </a:lnTo>
                <a:lnTo>
                  <a:pt x="747877" y="17252"/>
                </a:lnTo>
                <a:lnTo>
                  <a:pt x="638528" y="17754"/>
                </a:lnTo>
                <a:lnTo>
                  <a:pt x="1904565" y="17754"/>
                </a:lnTo>
                <a:lnTo>
                  <a:pt x="1896902" y="17424"/>
                </a:lnTo>
                <a:lnTo>
                  <a:pt x="1789342" y="17424"/>
                </a:lnTo>
                <a:lnTo>
                  <a:pt x="1355891" y="17190"/>
                </a:lnTo>
                <a:lnTo>
                  <a:pt x="1308489" y="14244"/>
                </a:lnTo>
                <a:lnTo>
                  <a:pt x="1260478" y="12221"/>
                </a:lnTo>
                <a:lnTo>
                  <a:pt x="1211860" y="11003"/>
                </a:lnTo>
                <a:lnTo>
                  <a:pt x="1162642" y="10477"/>
                </a:lnTo>
                <a:close/>
              </a:path>
              <a:path w="4745990" h="79375">
                <a:moveTo>
                  <a:pt x="1891467" y="17190"/>
                </a:moveTo>
                <a:lnTo>
                  <a:pt x="1789342" y="17424"/>
                </a:lnTo>
                <a:lnTo>
                  <a:pt x="1896902" y="17424"/>
                </a:lnTo>
                <a:lnTo>
                  <a:pt x="1891467" y="17190"/>
                </a:lnTo>
                <a:close/>
              </a:path>
              <a:path w="4745990" h="79375">
                <a:moveTo>
                  <a:pt x="1511863" y="16593"/>
                </a:moveTo>
                <a:lnTo>
                  <a:pt x="1355891" y="17190"/>
                </a:lnTo>
                <a:lnTo>
                  <a:pt x="1693220" y="17190"/>
                </a:lnTo>
                <a:lnTo>
                  <a:pt x="1511863" y="16593"/>
                </a:lnTo>
                <a:close/>
              </a:path>
            </a:pathLst>
          </a:custGeom>
          <a:solidFill>
            <a:srgbClr val="ED7D31"/>
          </a:solidFill>
        </p:spPr>
        <p:txBody>
          <a:bodyPr wrap="square" lIns="0" tIns="0" rIns="0" bIns="0" rtlCol="0"/>
          <a:lstStyle/>
          <a:p>
            <a:endParaRPr sz="1318"/>
          </a:p>
        </p:txBody>
      </p:sp>
      <p:sp>
        <p:nvSpPr>
          <p:cNvPr id="6" name="object 6"/>
          <p:cNvSpPr/>
          <p:nvPr/>
        </p:nvSpPr>
        <p:spPr>
          <a:xfrm>
            <a:off x="889509" y="4398909"/>
            <a:ext cx="3476254" cy="39059"/>
          </a:xfrm>
          <a:custGeom>
            <a:avLst/>
            <a:gdLst/>
            <a:ahLst/>
            <a:cxnLst/>
            <a:rect l="l" t="t" r="r" b="b"/>
            <a:pathLst>
              <a:path w="4747260" h="53339">
                <a:moveTo>
                  <a:pt x="1247" y="15391"/>
                </a:moveTo>
                <a:lnTo>
                  <a:pt x="45224" y="16199"/>
                </a:lnTo>
                <a:lnTo>
                  <a:pt x="91427" y="15917"/>
                </a:lnTo>
                <a:lnTo>
                  <a:pt x="139590" y="14768"/>
                </a:lnTo>
                <a:lnTo>
                  <a:pt x="189449" y="12979"/>
                </a:lnTo>
                <a:lnTo>
                  <a:pt x="240738" y="10775"/>
                </a:lnTo>
                <a:lnTo>
                  <a:pt x="293195" y="8380"/>
                </a:lnTo>
                <a:lnTo>
                  <a:pt x="346552" y="6020"/>
                </a:lnTo>
                <a:lnTo>
                  <a:pt x="400547" y="3919"/>
                </a:lnTo>
                <a:lnTo>
                  <a:pt x="454914" y="2303"/>
                </a:lnTo>
                <a:lnTo>
                  <a:pt x="509388" y="1397"/>
                </a:lnTo>
                <a:lnTo>
                  <a:pt x="563705" y="1425"/>
                </a:lnTo>
                <a:lnTo>
                  <a:pt x="617600" y="2614"/>
                </a:lnTo>
                <a:lnTo>
                  <a:pt x="670808" y="5188"/>
                </a:lnTo>
                <a:lnTo>
                  <a:pt x="723064" y="9372"/>
                </a:lnTo>
                <a:lnTo>
                  <a:pt x="774105" y="15391"/>
                </a:lnTo>
                <a:lnTo>
                  <a:pt x="840903" y="11467"/>
                </a:lnTo>
                <a:lnTo>
                  <a:pt x="900750" y="7979"/>
                </a:lnTo>
                <a:lnTo>
                  <a:pt x="954737" y="5012"/>
                </a:lnTo>
                <a:lnTo>
                  <a:pt x="1003956" y="2647"/>
                </a:lnTo>
                <a:lnTo>
                  <a:pt x="1049500" y="968"/>
                </a:lnTo>
                <a:lnTo>
                  <a:pt x="1092461" y="58"/>
                </a:lnTo>
                <a:lnTo>
                  <a:pt x="1133931" y="0"/>
                </a:lnTo>
                <a:lnTo>
                  <a:pt x="1175002" y="876"/>
                </a:lnTo>
                <a:lnTo>
                  <a:pt x="1216766" y="2771"/>
                </a:lnTo>
                <a:lnTo>
                  <a:pt x="1260315" y="5766"/>
                </a:lnTo>
                <a:lnTo>
                  <a:pt x="1306742" y="9945"/>
                </a:lnTo>
                <a:lnTo>
                  <a:pt x="1357138" y="15391"/>
                </a:lnTo>
                <a:lnTo>
                  <a:pt x="1392998" y="14873"/>
                </a:lnTo>
                <a:lnTo>
                  <a:pt x="1435132" y="15112"/>
                </a:lnTo>
                <a:lnTo>
                  <a:pt x="1482585" y="15940"/>
                </a:lnTo>
                <a:lnTo>
                  <a:pt x="1534402" y="17186"/>
                </a:lnTo>
                <a:lnTo>
                  <a:pt x="1589628" y="18682"/>
                </a:lnTo>
                <a:lnTo>
                  <a:pt x="1647309" y="20257"/>
                </a:lnTo>
                <a:lnTo>
                  <a:pt x="1706490" y="21742"/>
                </a:lnTo>
                <a:lnTo>
                  <a:pt x="1766215" y="22968"/>
                </a:lnTo>
                <a:lnTo>
                  <a:pt x="1825530" y="23765"/>
                </a:lnTo>
                <a:lnTo>
                  <a:pt x="1883481" y="23964"/>
                </a:lnTo>
                <a:lnTo>
                  <a:pt x="1939112" y="23396"/>
                </a:lnTo>
                <a:lnTo>
                  <a:pt x="1991468" y="21890"/>
                </a:lnTo>
                <a:lnTo>
                  <a:pt x="2039596" y="19279"/>
                </a:lnTo>
                <a:lnTo>
                  <a:pt x="2082539" y="15391"/>
                </a:lnTo>
                <a:lnTo>
                  <a:pt x="2128843" y="15603"/>
                </a:lnTo>
                <a:lnTo>
                  <a:pt x="2178125" y="14968"/>
                </a:lnTo>
                <a:lnTo>
                  <a:pt x="2229834" y="13727"/>
                </a:lnTo>
                <a:lnTo>
                  <a:pt x="2283414" y="12123"/>
                </a:lnTo>
                <a:lnTo>
                  <a:pt x="2338312" y="10400"/>
                </a:lnTo>
                <a:lnTo>
                  <a:pt x="2393975" y="8800"/>
                </a:lnTo>
                <a:lnTo>
                  <a:pt x="2449850" y="7566"/>
                </a:lnTo>
                <a:lnTo>
                  <a:pt x="2505383" y="6942"/>
                </a:lnTo>
                <a:lnTo>
                  <a:pt x="2560021" y="7169"/>
                </a:lnTo>
                <a:lnTo>
                  <a:pt x="2613210" y="8491"/>
                </a:lnTo>
                <a:lnTo>
                  <a:pt x="2664396" y="11150"/>
                </a:lnTo>
                <a:lnTo>
                  <a:pt x="2713028" y="15391"/>
                </a:lnTo>
                <a:lnTo>
                  <a:pt x="2765212" y="26042"/>
                </a:lnTo>
                <a:lnTo>
                  <a:pt x="2816230" y="34013"/>
                </a:lnTo>
                <a:lnTo>
                  <a:pt x="2866330" y="39572"/>
                </a:lnTo>
                <a:lnTo>
                  <a:pt x="2915759" y="42986"/>
                </a:lnTo>
                <a:lnTo>
                  <a:pt x="2964764" y="44522"/>
                </a:lnTo>
                <a:lnTo>
                  <a:pt x="3013592" y="44447"/>
                </a:lnTo>
                <a:lnTo>
                  <a:pt x="3062490" y="43029"/>
                </a:lnTo>
                <a:lnTo>
                  <a:pt x="3111706" y="40535"/>
                </a:lnTo>
                <a:lnTo>
                  <a:pt x="3161487" y="37232"/>
                </a:lnTo>
                <a:lnTo>
                  <a:pt x="3212081" y="33387"/>
                </a:lnTo>
                <a:lnTo>
                  <a:pt x="3263734" y="29268"/>
                </a:lnTo>
                <a:lnTo>
                  <a:pt x="3316693" y="25141"/>
                </a:lnTo>
                <a:lnTo>
                  <a:pt x="3371207" y="21275"/>
                </a:lnTo>
                <a:lnTo>
                  <a:pt x="3427522" y="17936"/>
                </a:lnTo>
                <a:lnTo>
                  <a:pt x="3485886" y="15391"/>
                </a:lnTo>
                <a:lnTo>
                  <a:pt x="3545040" y="9679"/>
                </a:lnTo>
                <a:lnTo>
                  <a:pt x="3598648" y="6305"/>
                </a:lnTo>
                <a:lnTo>
                  <a:pt x="3647796" y="4879"/>
                </a:lnTo>
                <a:lnTo>
                  <a:pt x="3693572" y="5011"/>
                </a:lnTo>
                <a:lnTo>
                  <a:pt x="3737064" y="6312"/>
                </a:lnTo>
                <a:lnTo>
                  <a:pt x="3779360" y="8391"/>
                </a:lnTo>
                <a:lnTo>
                  <a:pt x="3821546" y="10860"/>
                </a:lnTo>
                <a:lnTo>
                  <a:pt x="3864712" y="13327"/>
                </a:lnTo>
                <a:lnTo>
                  <a:pt x="3909944" y="15404"/>
                </a:lnTo>
                <a:lnTo>
                  <a:pt x="3958331" y="16700"/>
                </a:lnTo>
                <a:lnTo>
                  <a:pt x="4010960" y="16825"/>
                </a:lnTo>
                <a:lnTo>
                  <a:pt x="4068919" y="15391"/>
                </a:lnTo>
                <a:lnTo>
                  <a:pt x="4121735" y="17900"/>
                </a:lnTo>
                <a:lnTo>
                  <a:pt x="4175769" y="19041"/>
                </a:lnTo>
                <a:lnTo>
                  <a:pt x="4230658" y="19073"/>
                </a:lnTo>
                <a:lnTo>
                  <a:pt x="4286041" y="18255"/>
                </a:lnTo>
                <a:lnTo>
                  <a:pt x="4341555" y="16846"/>
                </a:lnTo>
                <a:lnTo>
                  <a:pt x="4396837" y="15104"/>
                </a:lnTo>
                <a:lnTo>
                  <a:pt x="4451524" y="13291"/>
                </a:lnTo>
                <a:lnTo>
                  <a:pt x="4505254" y="11663"/>
                </a:lnTo>
                <a:lnTo>
                  <a:pt x="4557665" y="10481"/>
                </a:lnTo>
                <a:lnTo>
                  <a:pt x="4608394" y="10004"/>
                </a:lnTo>
                <a:lnTo>
                  <a:pt x="4657079" y="10490"/>
                </a:lnTo>
                <a:lnTo>
                  <a:pt x="4703356" y="12199"/>
                </a:lnTo>
                <a:lnTo>
                  <a:pt x="4746864" y="15391"/>
                </a:lnTo>
                <a:lnTo>
                  <a:pt x="4746266" y="23533"/>
                </a:lnTo>
                <a:lnTo>
                  <a:pt x="4746441" y="31241"/>
                </a:lnTo>
                <a:lnTo>
                  <a:pt x="4746864" y="40359"/>
                </a:lnTo>
                <a:lnTo>
                  <a:pt x="4685707" y="33619"/>
                </a:lnTo>
                <a:lnTo>
                  <a:pt x="4631471" y="28590"/>
                </a:lnTo>
                <a:lnTo>
                  <a:pt x="4582676" y="25112"/>
                </a:lnTo>
                <a:lnTo>
                  <a:pt x="4537844" y="23025"/>
                </a:lnTo>
                <a:lnTo>
                  <a:pt x="4495500" y="22168"/>
                </a:lnTo>
                <a:lnTo>
                  <a:pt x="4454163" y="22381"/>
                </a:lnTo>
                <a:lnTo>
                  <a:pt x="4412358" y="23503"/>
                </a:lnTo>
                <a:lnTo>
                  <a:pt x="4368606" y="25375"/>
                </a:lnTo>
                <a:lnTo>
                  <a:pt x="4321428" y="27836"/>
                </a:lnTo>
                <a:lnTo>
                  <a:pt x="4269349" y="30725"/>
                </a:lnTo>
                <a:lnTo>
                  <a:pt x="4210889" y="33882"/>
                </a:lnTo>
                <a:lnTo>
                  <a:pt x="4144572" y="37147"/>
                </a:lnTo>
                <a:lnTo>
                  <a:pt x="4068919" y="40359"/>
                </a:lnTo>
                <a:lnTo>
                  <a:pt x="3998587" y="45057"/>
                </a:lnTo>
                <a:lnTo>
                  <a:pt x="3932025" y="47577"/>
                </a:lnTo>
                <a:lnTo>
                  <a:pt x="3869135" y="48282"/>
                </a:lnTo>
                <a:lnTo>
                  <a:pt x="3809814" y="47535"/>
                </a:lnTo>
                <a:lnTo>
                  <a:pt x="3753964" y="45702"/>
                </a:lnTo>
                <a:lnTo>
                  <a:pt x="3701485" y="43146"/>
                </a:lnTo>
                <a:lnTo>
                  <a:pt x="3652275" y="40231"/>
                </a:lnTo>
                <a:lnTo>
                  <a:pt x="3606236" y="37322"/>
                </a:lnTo>
                <a:lnTo>
                  <a:pt x="3563267" y="34781"/>
                </a:lnTo>
                <a:lnTo>
                  <a:pt x="3523268" y="32974"/>
                </a:lnTo>
                <a:lnTo>
                  <a:pt x="3486139" y="32264"/>
                </a:lnTo>
                <a:lnTo>
                  <a:pt x="3451780" y="33015"/>
                </a:lnTo>
                <a:lnTo>
                  <a:pt x="3420092" y="35592"/>
                </a:lnTo>
                <a:lnTo>
                  <a:pt x="3390973" y="40359"/>
                </a:lnTo>
                <a:lnTo>
                  <a:pt x="3348190" y="38245"/>
                </a:lnTo>
                <a:lnTo>
                  <a:pt x="3301942" y="36420"/>
                </a:lnTo>
                <a:lnTo>
                  <a:pt x="3252736" y="34912"/>
                </a:lnTo>
                <a:lnTo>
                  <a:pt x="3201079" y="33749"/>
                </a:lnTo>
                <a:lnTo>
                  <a:pt x="3147479" y="32962"/>
                </a:lnTo>
                <a:lnTo>
                  <a:pt x="3092443" y="32578"/>
                </a:lnTo>
                <a:lnTo>
                  <a:pt x="3036478" y="32626"/>
                </a:lnTo>
                <a:lnTo>
                  <a:pt x="2980092" y="33135"/>
                </a:lnTo>
                <a:lnTo>
                  <a:pt x="2923792" y="34134"/>
                </a:lnTo>
                <a:lnTo>
                  <a:pt x="2868086" y="35652"/>
                </a:lnTo>
                <a:lnTo>
                  <a:pt x="2813481" y="37717"/>
                </a:lnTo>
                <a:lnTo>
                  <a:pt x="2760484" y="40359"/>
                </a:lnTo>
                <a:lnTo>
                  <a:pt x="2714007" y="44048"/>
                </a:lnTo>
                <a:lnTo>
                  <a:pt x="2667064" y="45234"/>
                </a:lnTo>
                <a:lnTo>
                  <a:pt x="2619664" y="44506"/>
                </a:lnTo>
                <a:lnTo>
                  <a:pt x="2571813" y="42451"/>
                </a:lnTo>
                <a:lnTo>
                  <a:pt x="2523520" y="39659"/>
                </a:lnTo>
                <a:lnTo>
                  <a:pt x="2474793" y="36717"/>
                </a:lnTo>
                <a:lnTo>
                  <a:pt x="2425638" y="34214"/>
                </a:lnTo>
                <a:lnTo>
                  <a:pt x="2376065" y="32738"/>
                </a:lnTo>
                <a:lnTo>
                  <a:pt x="2326080" y="32878"/>
                </a:lnTo>
                <a:lnTo>
                  <a:pt x="2275692" y="35222"/>
                </a:lnTo>
                <a:lnTo>
                  <a:pt x="2224908" y="40359"/>
                </a:lnTo>
                <a:lnTo>
                  <a:pt x="2175913" y="46127"/>
                </a:lnTo>
                <a:lnTo>
                  <a:pt x="2124959" y="49971"/>
                </a:lnTo>
                <a:lnTo>
                  <a:pt x="2072655" y="52154"/>
                </a:lnTo>
                <a:lnTo>
                  <a:pt x="2019611" y="52939"/>
                </a:lnTo>
                <a:lnTo>
                  <a:pt x="1966438" y="52588"/>
                </a:lnTo>
                <a:lnTo>
                  <a:pt x="1913747" y="51362"/>
                </a:lnTo>
                <a:lnTo>
                  <a:pt x="1862146" y="49526"/>
                </a:lnTo>
                <a:lnTo>
                  <a:pt x="1812247" y="47341"/>
                </a:lnTo>
                <a:lnTo>
                  <a:pt x="1764661" y="45069"/>
                </a:lnTo>
                <a:lnTo>
                  <a:pt x="1719996" y="42973"/>
                </a:lnTo>
                <a:lnTo>
                  <a:pt x="1678864" y="41315"/>
                </a:lnTo>
                <a:lnTo>
                  <a:pt x="1641875" y="40359"/>
                </a:lnTo>
                <a:lnTo>
                  <a:pt x="1612576" y="31475"/>
                </a:lnTo>
                <a:lnTo>
                  <a:pt x="1580521" y="25978"/>
                </a:lnTo>
                <a:lnTo>
                  <a:pt x="1545665" y="23363"/>
                </a:lnTo>
                <a:lnTo>
                  <a:pt x="1507960" y="23124"/>
                </a:lnTo>
                <a:lnTo>
                  <a:pt x="1467358" y="24756"/>
                </a:lnTo>
                <a:lnTo>
                  <a:pt x="1423815" y="27755"/>
                </a:lnTo>
                <a:lnTo>
                  <a:pt x="1377282" y="31616"/>
                </a:lnTo>
                <a:lnTo>
                  <a:pt x="1327713" y="35833"/>
                </a:lnTo>
                <a:lnTo>
                  <a:pt x="1275062" y="39903"/>
                </a:lnTo>
                <a:lnTo>
                  <a:pt x="1219281" y="43319"/>
                </a:lnTo>
                <a:lnTo>
                  <a:pt x="1160324" y="45578"/>
                </a:lnTo>
                <a:lnTo>
                  <a:pt x="1098144" y="46174"/>
                </a:lnTo>
                <a:lnTo>
                  <a:pt x="1032695" y="44603"/>
                </a:lnTo>
                <a:lnTo>
                  <a:pt x="963929" y="40359"/>
                </a:lnTo>
                <a:lnTo>
                  <a:pt x="916318" y="40747"/>
                </a:lnTo>
                <a:lnTo>
                  <a:pt x="866843" y="41096"/>
                </a:lnTo>
                <a:lnTo>
                  <a:pt x="815774" y="41405"/>
                </a:lnTo>
                <a:lnTo>
                  <a:pt x="763378" y="41673"/>
                </a:lnTo>
                <a:lnTo>
                  <a:pt x="709926" y="41901"/>
                </a:lnTo>
                <a:lnTo>
                  <a:pt x="655686" y="42086"/>
                </a:lnTo>
                <a:lnTo>
                  <a:pt x="600926" y="42229"/>
                </a:lnTo>
                <a:lnTo>
                  <a:pt x="545917" y="42328"/>
                </a:lnTo>
                <a:lnTo>
                  <a:pt x="490927" y="42383"/>
                </a:lnTo>
                <a:lnTo>
                  <a:pt x="436225" y="42393"/>
                </a:lnTo>
                <a:lnTo>
                  <a:pt x="382080" y="42358"/>
                </a:lnTo>
                <a:lnTo>
                  <a:pt x="328761" y="42277"/>
                </a:lnTo>
                <a:lnTo>
                  <a:pt x="276536" y="42149"/>
                </a:lnTo>
                <a:lnTo>
                  <a:pt x="225676" y="41974"/>
                </a:lnTo>
                <a:lnTo>
                  <a:pt x="176448" y="41750"/>
                </a:lnTo>
                <a:lnTo>
                  <a:pt x="129123" y="41477"/>
                </a:lnTo>
                <a:lnTo>
                  <a:pt x="83968" y="41155"/>
                </a:lnTo>
                <a:lnTo>
                  <a:pt x="41253" y="40782"/>
                </a:lnTo>
                <a:lnTo>
                  <a:pt x="1247" y="40359"/>
                </a:lnTo>
                <a:lnTo>
                  <a:pt x="983" y="33210"/>
                </a:lnTo>
                <a:lnTo>
                  <a:pt x="0" y="20870"/>
                </a:lnTo>
                <a:lnTo>
                  <a:pt x="1247" y="15391"/>
                </a:lnTo>
                <a:close/>
              </a:path>
            </a:pathLst>
          </a:custGeom>
          <a:ln w="44450">
            <a:solidFill>
              <a:srgbClr val="ED7D31"/>
            </a:solidFill>
          </a:ln>
        </p:spPr>
        <p:txBody>
          <a:bodyPr wrap="square" lIns="0" tIns="0" rIns="0" bIns="0" rtlCol="0"/>
          <a:lstStyle/>
          <a:p>
            <a:endParaRPr sz="1318"/>
          </a:p>
        </p:txBody>
      </p:sp>
      <p:sp>
        <p:nvSpPr>
          <p:cNvPr id="8" name="object 8"/>
          <p:cNvSpPr/>
          <p:nvPr/>
        </p:nvSpPr>
        <p:spPr>
          <a:xfrm>
            <a:off x="5312210" y="4359"/>
            <a:ext cx="6879427" cy="6851606"/>
          </a:xfrm>
          <a:prstGeom prst="rect">
            <a:avLst/>
          </a:prstGeom>
          <a:blipFill>
            <a:blip r:embed="rId3" cstate="print"/>
            <a:stretch>
              <a:fillRect/>
            </a:stretch>
          </a:blipFill>
        </p:spPr>
        <p:txBody>
          <a:bodyPr wrap="square" lIns="0" tIns="0" rIns="0" bIns="0" rtlCol="0"/>
          <a:lstStyle/>
          <a:p>
            <a:endParaRPr sz="1318"/>
          </a:p>
        </p:txBody>
      </p:sp>
      <p:sp>
        <p:nvSpPr>
          <p:cNvPr id="10" name="TextBox 9">
            <a:extLst>
              <a:ext uri="{FF2B5EF4-FFF2-40B4-BE49-F238E27FC236}">
                <a16:creationId xmlns:a16="http://schemas.microsoft.com/office/drawing/2014/main" id="{ABBB8EBE-467B-1B24-FE9E-9768F7C0A61E}"/>
              </a:ext>
            </a:extLst>
          </p:cNvPr>
          <p:cNvSpPr txBox="1"/>
          <p:nvPr/>
        </p:nvSpPr>
        <p:spPr>
          <a:xfrm>
            <a:off x="11546827" y="33851"/>
            <a:ext cx="605895" cy="307777"/>
          </a:xfrm>
          <a:prstGeom prst="rect">
            <a:avLst/>
          </a:prstGeom>
          <a:noFill/>
        </p:spPr>
        <p:txBody>
          <a:bodyPr wrap="square" lIns="91440" tIns="45720" rIns="91440" bIns="45720" rtlCol="0" anchor="t">
            <a:spAutoFit/>
          </a:bodyPr>
          <a:lstStyle/>
          <a:p>
            <a:r>
              <a:rPr lang="en-US" sz="1400">
                <a:solidFill>
                  <a:schemeClr val="bg1"/>
                </a:solidFill>
              </a:rPr>
              <a:t>C</a:t>
            </a:r>
          </a:p>
        </p:txBody>
      </p:sp>
    </p:spTree>
    <p:extLst>
      <p:ext uri="{BB962C8B-B14F-4D97-AF65-F5344CB8AC3E}">
        <p14:creationId xmlns:p14="http://schemas.microsoft.com/office/powerpoint/2010/main" val="3843109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7C353F1-8258-E11D-F43A-599EA18A3580}"/>
              </a:ext>
            </a:extLst>
          </p:cNvPr>
          <p:cNvSpPr/>
          <p:nvPr/>
        </p:nvSpPr>
        <p:spPr>
          <a:xfrm>
            <a:off x="8845268" y="-43713"/>
            <a:ext cx="7215864" cy="6934726"/>
          </a:xfrm>
          <a:prstGeom prst="ellipse">
            <a:avLst/>
          </a:prstGeom>
          <a:solidFill>
            <a:srgbClr val="ED7D3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6D920B-6C2A-F982-E43F-038AF7DCF240}"/>
              </a:ext>
            </a:extLst>
          </p:cNvPr>
          <p:cNvSpPr>
            <a:spLocks noGrp="1"/>
          </p:cNvSpPr>
          <p:nvPr>
            <p:ph type="title"/>
          </p:nvPr>
        </p:nvSpPr>
        <p:spPr>
          <a:xfrm>
            <a:off x="640080" y="325369"/>
            <a:ext cx="8089380" cy="1956841"/>
          </a:xfrm>
        </p:spPr>
        <p:txBody>
          <a:bodyPr anchor="b">
            <a:normAutofit/>
          </a:bodyPr>
          <a:lstStyle/>
          <a:p>
            <a:r>
              <a:rPr lang="en-US" sz="4200" b="1" dirty="0">
                <a:latin typeface="+mn-lt"/>
                <a:ea typeface="Calibri Light"/>
                <a:cs typeface="Calibri Light"/>
              </a:rPr>
              <a:t>Co-regulation and the Importance of Self-Awareness</a:t>
            </a:r>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EA8D83E-A3EC-CA85-7E20-D26E2345042C}"/>
              </a:ext>
            </a:extLst>
          </p:cNvPr>
          <p:cNvSpPr>
            <a:spLocks noGrp="1"/>
          </p:cNvSpPr>
          <p:nvPr>
            <p:ph idx="1"/>
          </p:nvPr>
        </p:nvSpPr>
        <p:spPr>
          <a:xfrm>
            <a:off x="640080" y="2872899"/>
            <a:ext cx="8438606" cy="3320668"/>
          </a:xfrm>
        </p:spPr>
        <p:txBody>
          <a:bodyPr vert="horz" lIns="91440" tIns="45720" rIns="91440" bIns="45720" rtlCol="0" anchor="t">
            <a:noAutofit/>
          </a:bodyPr>
          <a:lstStyle/>
          <a:p>
            <a:pPr>
              <a:lnSpc>
                <a:spcPct val="100000"/>
              </a:lnSpc>
            </a:pPr>
            <a:r>
              <a:rPr lang="en-US" sz="3200" dirty="0">
                <a:ea typeface="Calibri"/>
                <a:cs typeface="Calibri"/>
              </a:rPr>
              <a:t>Co-regulation can be defined as “the way in which one person’s autonomic nervous system sensitively interacts with another person’s autonomic nervous system in a way that facilitates greater emotional balance and physical health.” </a:t>
            </a:r>
          </a:p>
          <a:p>
            <a:pPr marL="0" indent="0">
              <a:lnSpc>
                <a:spcPct val="100000"/>
              </a:lnSpc>
              <a:buNone/>
            </a:pPr>
            <a:r>
              <a:rPr lang="en-US" sz="2400" b="1" dirty="0">
                <a:ea typeface="Calibri"/>
                <a:cs typeface="Calibri"/>
              </a:rPr>
              <a:t>-Dr. Arielle Schwartz</a:t>
            </a:r>
          </a:p>
          <a:p>
            <a:endParaRPr lang="en-US" sz="2200" dirty="0">
              <a:ea typeface="Calibri"/>
              <a:cs typeface="Calibri"/>
            </a:endParaRPr>
          </a:p>
        </p:txBody>
      </p:sp>
    </p:spTree>
    <p:extLst>
      <p:ext uri="{BB962C8B-B14F-4D97-AF65-F5344CB8AC3E}">
        <p14:creationId xmlns:p14="http://schemas.microsoft.com/office/powerpoint/2010/main" val="775899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ACE7B8-E9AC-2F60-0143-041067F5FBE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Mirror Neurons</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7F821D80-3F41-6461-8E9B-6B1C5DE64A4C}"/>
              </a:ext>
            </a:extLst>
          </p:cNvPr>
          <p:cNvSpPr txBox="1"/>
          <p:nvPr/>
        </p:nvSpPr>
        <p:spPr>
          <a:xfrm>
            <a:off x="248194" y="2872898"/>
            <a:ext cx="5654392" cy="3985091"/>
          </a:xfrm>
          <a:prstGeom prst="rect">
            <a:avLst/>
          </a:prstGeom>
        </p:spPr>
        <p:txBody>
          <a:bodyPr vert="horz" lIns="91440" tIns="45720" rIns="91440" bIns="45720" rtlCol="0" anchor="t">
            <a:noAutofit/>
          </a:bodyPr>
          <a:lstStyle/>
          <a:p>
            <a:pPr marL="342900" marR="4445" indent="-342900">
              <a:lnSpc>
                <a:spcPct val="90000"/>
              </a:lnSpc>
              <a:spcBef>
                <a:spcPts val="100"/>
              </a:spcBef>
              <a:buFont typeface="Arial"/>
              <a:buChar char="•"/>
            </a:pPr>
            <a:r>
              <a:rPr lang="en-US" sz="2800" spc="-14" dirty="0"/>
              <a:t>A group of specialized neurons that “mirrors” the actions and behavior of others. </a:t>
            </a:r>
            <a:endParaRPr lang="en-US" sz="2000" dirty="0"/>
          </a:p>
          <a:p>
            <a:pPr marL="342900" marR="4445" indent="-342900">
              <a:lnSpc>
                <a:spcPct val="90000"/>
              </a:lnSpc>
              <a:spcBef>
                <a:spcPts val="100"/>
              </a:spcBef>
              <a:buFont typeface="Arial"/>
              <a:buChar char="•"/>
            </a:pPr>
            <a:r>
              <a:rPr lang="en-US" sz="2800" spc="-14" dirty="0"/>
              <a:t>The involvement of mirror neuron system (MNS) is implicated in neurocognitive functions (social cognition, language, empathy, theory of mind) and neuropsychiatric disorders. </a:t>
            </a:r>
            <a:endParaRPr lang="en-US" sz="2800" spc="-14" dirty="0">
              <a:ea typeface="Calibri" panose="020F0502020204030204"/>
              <a:cs typeface="Calibri" panose="020F0502020204030204"/>
            </a:endParaRPr>
          </a:p>
        </p:txBody>
      </p:sp>
      <p:pic>
        <p:nvPicPr>
          <p:cNvPr id="4" name="Picture 3" descr="Free Happy woman with curly hair smiling at her reflection in a mirror, embracing natural beauty. Stock Photo">
            <a:extLst>
              <a:ext uri="{FF2B5EF4-FFF2-40B4-BE49-F238E27FC236}">
                <a16:creationId xmlns:a16="http://schemas.microsoft.com/office/drawing/2014/main" id="{2AA9642C-E979-830B-BC08-80768BF21D44}"/>
              </a:ext>
            </a:extLst>
          </p:cNvPr>
          <p:cNvPicPr>
            <a:picLocks noChangeAspect="1"/>
          </p:cNvPicPr>
          <p:nvPr/>
        </p:nvPicPr>
        <p:blipFill>
          <a:blip r:embed="rId3"/>
          <a:srcRect t="8601" r="-1" b="24850"/>
          <a:stretch/>
        </p:blipFill>
        <p:spPr>
          <a:xfrm>
            <a:off x="5902586" y="0"/>
            <a:ext cx="6732028"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75616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ACE7B8-E9AC-2F60-0143-041067F5FBE4}"/>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b="1"/>
              <a:t>Relationships!!!</a:t>
            </a:r>
          </a:p>
        </p:txBody>
      </p:sp>
      <p:pic>
        <p:nvPicPr>
          <p:cNvPr id="3" name="Picture 2" descr="Friends sitting on table">
            <a:extLst>
              <a:ext uri="{FF2B5EF4-FFF2-40B4-BE49-F238E27FC236}">
                <a16:creationId xmlns:a16="http://schemas.microsoft.com/office/drawing/2014/main" id="{C97E3DF2-5276-2521-E8E8-A579C29B8B45}"/>
              </a:ext>
            </a:extLst>
          </p:cNvPr>
          <p:cNvPicPr>
            <a:picLocks noChangeAspect="1"/>
          </p:cNvPicPr>
          <p:nvPr/>
        </p:nvPicPr>
        <p:blipFill>
          <a:blip r:embed="rId3"/>
          <a:srcRect l="38681" r="1598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7F821D80-3F41-6461-8E9B-6B1C5DE64A4C}"/>
              </a:ext>
            </a:extLst>
          </p:cNvPr>
          <p:cNvSpPr txBox="1"/>
          <p:nvPr/>
        </p:nvSpPr>
        <p:spPr>
          <a:xfrm>
            <a:off x="5297762" y="2706624"/>
            <a:ext cx="6251110" cy="3483864"/>
          </a:xfrm>
          <a:prstGeom prst="rect">
            <a:avLst/>
          </a:prstGeom>
        </p:spPr>
        <p:txBody>
          <a:bodyPr vert="horz" lIns="91440" tIns="45720" rIns="91440" bIns="45720" rtlCol="0" anchor="t">
            <a:normAutofit/>
          </a:bodyPr>
          <a:lstStyle/>
          <a:p>
            <a:pPr marL="12065" marR="4445" indent="-228600">
              <a:lnSpc>
                <a:spcPct val="90000"/>
              </a:lnSpc>
              <a:spcBef>
                <a:spcPts val="100"/>
              </a:spcBef>
              <a:buFont typeface="Arial" panose="020B0604020202020204" pitchFamily="34" charset="0"/>
              <a:buChar char="•"/>
            </a:pPr>
            <a:r>
              <a:rPr lang="en-US" sz="2800" spc="-5" dirty="0"/>
              <a:t>Because </a:t>
            </a:r>
            <a:r>
              <a:rPr lang="en-US" sz="2800" spc="-14" dirty="0"/>
              <a:t>recovery </a:t>
            </a:r>
            <a:r>
              <a:rPr lang="en-US" sz="2800" spc="-19" dirty="0"/>
              <a:t>from  </a:t>
            </a:r>
            <a:r>
              <a:rPr lang="en-US" sz="2800" spc="-14" dirty="0"/>
              <a:t>trauma </a:t>
            </a:r>
            <a:r>
              <a:rPr lang="en-US" sz="2800" spc="-10" dirty="0"/>
              <a:t>occurs </a:t>
            </a:r>
            <a:r>
              <a:rPr lang="en-US" sz="2800" dirty="0"/>
              <a:t>in the </a:t>
            </a:r>
            <a:r>
              <a:rPr lang="en-US" sz="2800" spc="-24" dirty="0"/>
              <a:t>context  </a:t>
            </a:r>
            <a:r>
              <a:rPr lang="en-US" sz="2800" dirty="0"/>
              <a:t>of </a:t>
            </a:r>
            <a:r>
              <a:rPr lang="en-US" sz="2800" spc="-14" dirty="0"/>
              <a:t>relationships, </a:t>
            </a:r>
            <a:r>
              <a:rPr lang="en-US" sz="2800" dirty="0"/>
              <a:t>it is  </a:t>
            </a:r>
            <a:r>
              <a:rPr lang="en-US" sz="2800" spc="-10" dirty="0"/>
              <a:t>important </a:t>
            </a:r>
            <a:r>
              <a:rPr lang="en-US" sz="2800" spc="-28" dirty="0"/>
              <a:t>for </a:t>
            </a:r>
            <a:r>
              <a:rPr lang="en-US" sz="2800" spc="-14" dirty="0"/>
              <a:t>trauma  </a:t>
            </a:r>
            <a:r>
              <a:rPr lang="en-US" sz="2800" spc="-10" dirty="0"/>
              <a:t>survivors </a:t>
            </a:r>
            <a:r>
              <a:rPr lang="en-US" sz="2800" spc="-19" dirty="0"/>
              <a:t>to </a:t>
            </a:r>
            <a:r>
              <a:rPr lang="en-US" sz="2800" dirty="0"/>
              <a:t>be able </a:t>
            </a:r>
            <a:r>
              <a:rPr lang="en-US" sz="2800" spc="-19" dirty="0"/>
              <a:t>to re-  </a:t>
            </a:r>
            <a:r>
              <a:rPr lang="en-US" sz="2800" spc="-10" dirty="0"/>
              <a:t>establish </a:t>
            </a:r>
            <a:r>
              <a:rPr lang="en-US" sz="2800" spc="-28" dirty="0"/>
              <a:t>safe </a:t>
            </a:r>
            <a:r>
              <a:rPr lang="en-US" sz="2800" spc="-5" dirty="0"/>
              <a:t>connections  </a:t>
            </a:r>
            <a:r>
              <a:rPr lang="en-US" sz="2800" dirty="0"/>
              <a:t>with</a:t>
            </a:r>
            <a:r>
              <a:rPr lang="en-US" sz="2800" spc="10" dirty="0"/>
              <a:t> </a:t>
            </a:r>
            <a:r>
              <a:rPr lang="en-US" sz="2800" spc="-14" dirty="0"/>
              <a:t>others.</a:t>
            </a:r>
            <a:endParaRPr lang="en-US" sz="2800" dirty="0">
              <a:cs typeface="Calibri"/>
            </a:endParaRPr>
          </a:p>
          <a:p>
            <a:pPr indent="-228600">
              <a:lnSpc>
                <a:spcPct val="90000"/>
              </a:lnSpc>
              <a:spcBef>
                <a:spcPts val="33"/>
              </a:spcBef>
              <a:buFont typeface="Arial" panose="020B0604020202020204" pitchFamily="34" charset="0"/>
              <a:buChar char="•"/>
            </a:pPr>
            <a:endParaRPr lang="en-US" sz="2800" dirty="0">
              <a:cs typeface="Calibri"/>
            </a:endParaRPr>
          </a:p>
          <a:p>
            <a:pPr marL="12065" indent="-228600">
              <a:lnSpc>
                <a:spcPct val="90000"/>
              </a:lnSpc>
              <a:spcBef>
                <a:spcPts val="5"/>
              </a:spcBef>
              <a:buFont typeface="Arial" panose="020B0604020202020204" pitchFamily="34" charset="0"/>
              <a:buChar char="•"/>
            </a:pPr>
            <a:r>
              <a:rPr lang="en-US" sz="2800" spc="-5" dirty="0"/>
              <a:t>The </a:t>
            </a:r>
            <a:r>
              <a:rPr lang="en-US" sz="2800" spc="-10" dirty="0"/>
              <a:t>magic </a:t>
            </a:r>
            <a:r>
              <a:rPr lang="en-US" sz="2800" spc="-5" dirty="0"/>
              <a:t>of OUR</a:t>
            </a:r>
            <a:r>
              <a:rPr lang="en-US" sz="2800" spc="-57" dirty="0"/>
              <a:t> </a:t>
            </a:r>
            <a:r>
              <a:rPr lang="en-US" sz="2800" spc="-10" dirty="0"/>
              <a:t>JOBS!</a:t>
            </a:r>
            <a:endParaRPr lang="en-US" sz="2400" dirty="0">
              <a:cs typeface="Calibri" panose="020F0502020204030204"/>
            </a:endParaRPr>
          </a:p>
        </p:txBody>
      </p:sp>
    </p:spTree>
    <p:extLst>
      <p:ext uri="{BB962C8B-B14F-4D97-AF65-F5344CB8AC3E}">
        <p14:creationId xmlns:p14="http://schemas.microsoft.com/office/powerpoint/2010/main" val="3049110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6F9B41-44DF-0ECE-2794-475BAA76A9AC}"/>
              </a:ext>
            </a:extLst>
          </p:cNvPr>
          <p:cNvSpPr>
            <a:spLocks noGrp="1"/>
          </p:cNvSpPr>
          <p:nvPr>
            <p:ph type="title"/>
          </p:nvPr>
        </p:nvSpPr>
        <p:spPr>
          <a:xfrm>
            <a:off x="686834" y="1153572"/>
            <a:ext cx="3200400" cy="4461163"/>
          </a:xfrm>
        </p:spPr>
        <p:txBody>
          <a:bodyPr>
            <a:normAutofit/>
          </a:bodyPr>
          <a:lstStyle/>
          <a:p>
            <a:r>
              <a:rPr lang="en-US">
                <a:solidFill>
                  <a:srgbClr val="FFFFFF"/>
                </a:solidFill>
              </a:rPr>
              <a:t>Scenario #3</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4266CCB-BB5E-7011-B5B5-2648859D6072}"/>
              </a:ext>
            </a:extLst>
          </p:cNvPr>
          <p:cNvSpPr>
            <a:spLocks noGrp="1"/>
          </p:cNvSpPr>
          <p:nvPr>
            <p:ph idx="1"/>
          </p:nvPr>
        </p:nvSpPr>
        <p:spPr>
          <a:xfrm>
            <a:off x="4447308" y="591344"/>
            <a:ext cx="6906491" cy="5585619"/>
          </a:xfrm>
        </p:spPr>
        <p:txBody>
          <a:bodyPr anchor="ctr">
            <a:normAutofit/>
          </a:bodyPr>
          <a:lstStyle/>
          <a:p>
            <a:r>
              <a:rPr lang="en-US" dirty="0"/>
              <a:t>You are walking down a hallway and hear raised voices getting louder. You peak your head into the room the sounds are coming from to see a client and fellow staff member in an argument. The client is shouting and standing over the staff member, who is sitting and also talking very loudly, telling the client to “Calm down”. You know the client, because you have interacted with them many times and know how stressful things with their divorce case has been recently and that this is not a </a:t>
            </a:r>
            <a:r>
              <a:rPr lang="en-US"/>
              <a:t>typical response. </a:t>
            </a:r>
            <a:endParaRPr lang="en-US" dirty="0"/>
          </a:p>
        </p:txBody>
      </p:sp>
    </p:spTree>
    <p:extLst>
      <p:ext uri="{BB962C8B-B14F-4D97-AF65-F5344CB8AC3E}">
        <p14:creationId xmlns:p14="http://schemas.microsoft.com/office/powerpoint/2010/main" val="3755457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Arc 29">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4CC1FE-620F-16E2-3297-FF59B5F27380}"/>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dirty="0">
                <a:solidFill>
                  <a:schemeClr val="tx1"/>
                </a:solidFill>
                <a:latin typeface="+mn-lt"/>
                <a:ea typeface="+mj-ea"/>
                <a:cs typeface="+mj-cs"/>
              </a:rPr>
              <a:t>Questions?</a:t>
            </a:r>
          </a:p>
        </p:txBody>
      </p:sp>
    </p:spTree>
    <p:extLst>
      <p:ext uri="{BB962C8B-B14F-4D97-AF65-F5344CB8AC3E}">
        <p14:creationId xmlns:p14="http://schemas.microsoft.com/office/powerpoint/2010/main" val="369176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Tree With Roots outline">
            <a:extLst>
              <a:ext uri="{FF2B5EF4-FFF2-40B4-BE49-F238E27FC236}">
                <a16:creationId xmlns:a16="http://schemas.microsoft.com/office/drawing/2014/main" id="{82A79D2D-BB4A-46AB-6F6A-2B79845EEF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675" y="690054"/>
            <a:ext cx="5474323" cy="5474323"/>
          </a:xfrm>
          <a:prstGeom prst="rect">
            <a:avLst/>
          </a:prstGeom>
        </p:spPr>
      </p:pic>
      <p:sp>
        <p:nvSpPr>
          <p:cNvPr id="36" name="Right Triangle 3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CD318A-F863-F72C-4B42-34F7661E303E}"/>
              </a:ext>
            </a:extLst>
          </p:cNvPr>
          <p:cNvSpPr>
            <a:spLocks noGrp="1"/>
          </p:cNvSpPr>
          <p:nvPr>
            <p:ph type="title"/>
          </p:nvPr>
        </p:nvSpPr>
        <p:spPr>
          <a:xfrm>
            <a:off x="6405201" y="690054"/>
            <a:ext cx="4213596" cy="5607882"/>
          </a:xfrm>
        </p:spPr>
        <p:txBody>
          <a:bodyPr vert="horz" lIns="91440" tIns="45720" rIns="91440" bIns="45720" rtlCol="0" anchor="b">
            <a:normAutofit/>
          </a:bodyPr>
          <a:lstStyle/>
          <a:p>
            <a:r>
              <a:rPr lang="en-US" sz="6100" kern="1200" dirty="0">
                <a:solidFill>
                  <a:schemeClr val="tx1"/>
                </a:solidFill>
                <a:latin typeface="+mj-lt"/>
                <a:ea typeface="+mj-ea"/>
                <a:cs typeface="+mj-cs"/>
              </a:rPr>
              <a:t>When is the best time to plant a tree?</a:t>
            </a:r>
            <a:br>
              <a:rPr lang="en-US" sz="6100" kern="1200" dirty="0">
                <a:solidFill>
                  <a:schemeClr val="tx1"/>
                </a:solidFill>
                <a:latin typeface="+mj-lt"/>
                <a:ea typeface="+mj-ea"/>
                <a:cs typeface="+mj-cs"/>
              </a:rPr>
            </a:br>
            <a:br>
              <a:rPr lang="en-US" sz="6100" kern="1200" dirty="0">
                <a:solidFill>
                  <a:schemeClr val="tx1"/>
                </a:solidFill>
                <a:latin typeface="+mj-lt"/>
                <a:ea typeface="+mj-ea"/>
                <a:cs typeface="+mj-cs"/>
              </a:rPr>
            </a:br>
            <a:endParaRPr lang="en-US" sz="6100" kern="1200" dirty="0">
              <a:solidFill>
                <a:schemeClr val="tx1"/>
              </a:solidFill>
              <a:latin typeface="+mj-lt"/>
              <a:ea typeface="+mj-ea"/>
              <a:cs typeface="+mj-cs"/>
            </a:endParaRPr>
          </a:p>
        </p:txBody>
      </p:sp>
    </p:spTree>
    <p:extLst>
      <p:ext uri="{BB962C8B-B14F-4D97-AF65-F5344CB8AC3E}">
        <p14:creationId xmlns:p14="http://schemas.microsoft.com/office/powerpoint/2010/main" val="2561526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ABE15B-FBBE-A8DA-19F4-C31B8C05E71F}"/>
              </a:ext>
            </a:extLst>
          </p:cNvPr>
          <p:cNvSpPr>
            <a:spLocks noGrp="1"/>
          </p:cNvSpPr>
          <p:nvPr>
            <p:ph type="title"/>
          </p:nvPr>
        </p:nvSpPr>
        <p:spPr>
          <a:xfrm>
            <a:off x="5255260" y="1188637"/>
            <a:ext cx="5852711" cy="1597228"/>
          </a:xfrm>
        </p:spPr>
        <p:txBody>
          <a:bodyPr>
            <a:normAutofit/>
          </a:bodyPr>
          <a:lstStyle/>
          <a:p>
            <a:r>
              <a:rPr lang="en-US" sz="6000">
                <a:latin typeface="Segoe UI Semibold" panose="020B0702040204020203" pitchFamily="34" charset="0"/>
                <a:cs typeface="Segoe UI Semibold" panose="020B0702040204020203" pitchFamily="34" charset="0"/>
              </a:rPr>
              <a:t>Stay in Touch!</a:t>
            </a:r>
          </a:p>
        </p:txBody>
      </p:sp>
      <p:pic>
        <p:nvPicPr>
          <p:cNvPr id="7" name="Graphic 6" descr="Envelope">
            <a:extLst>
              <a:ext uri="{FF2B5EF4-FFF2-40B4-BE49-F238E27FC236}">
                <a16:creationId xmlns:a16="http://schemas.microsoft.com/office/drawing/2014/main" id="{1E63D529-C710-F255-7410-4CFDD783FB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3357" y="1700588"/>
            <a:ext cx="3533985" cy="3533985"/>
          </a:xfrm>
          <a:prstGeom prst="rect">
            <a:avLst/>
          </a:prstGeom>
        </p:spPr>
      </p:pic>
      <p:sp>
        <p:nvSpPr>
          <p:cNvPr id="3" name="Content Placeholder 2">
            <a:extLst>
              <a:ext uri="{FF2B5EF4-FFF2-40B4-BE49-F238E27FC236}">
                <a16:creationId xmlns:a16="http://schemas.microsoft.com/office/drawing/2014/main" id="{2BC088CB-E2C3-600E-741A-0E2666076BEF}"/>
              </a:ext>
            </a:extLst>
          </p:cNvPr>
          <p:cNvSpPr>
            <a:spLocks noGrp="1"/>
          </p:cNvSpPr>
          <p:nvPr>
            <p:ph idx="1"/>
          </p:nvPr>
        </p:nvSpPr>
        <p:spPr>
          <a:xfrm>
            <a:off x="5255260" y="2998278"/>
            <a:ext cx="4428236" cy="2728198"/>
          </a:xfrm>
        </p:spPr>
        <p:txBody>
          <a:bodyPr anchor="t">
            <a:normAutofit/>
          </a:bodyPr>
          <a:lstStyle/>
          <a:p>
            <a:r>
              <a:rPr lang="en-US" sz="3200" dirty="0">
                <a:latin typeface="Segoe UI"/>
                <a:cs typeface="Segoe UI"/>
                <a:hlinkClick r:id="rId4"/>
              </a:rPr>
              <a:t>www.odvn.org</a:t>
            </a:r>
            <a:r>
              <a:rPr lang="en-US" sz="3200" dirty="0">
                <a:latin typeface="Segoe UI"/>
                <a:cs typeface="Segoe UI"/>
              </a:rPr>
              <a:t> </a:t>
            </a:r>
            <a:endParaRPr lang="en-US" sz="3200" dirty="0">
              <a:latin typeface="Segoe UI" panose="020B0502040204020203" pitchFamily="34" charset="0"/>
              <a:cs typeface="Segoe UI" panose="020B0502040204020203" pitchFamily="34" charset="0"/>
            </a:endParaRPr>
          </a:p>
          <a:p>
            <a:endParaRPr lang="en-US" sz="3200" dirty="0">
              <a:latin typeface="Segoe UI" panose="020B0502040204020203" pitchFamily="34" charset="0"/>
              <a:cs typeface="Segoe UI" panose="020B0502040204020203" pitchFamily="34" charset="0"/>
            </a:endParaRPr>
          </a:p>
          <a:p>
            <a:r>
              <a:rPr lang="en-US" sz="3200" dirty="0">
                <a:latin typeface="Segoe UI"/>
                <a:cs typeface="Segoe UI"/>
              </a:rPr>
              <a:t>Leah Stone- </a:t>
            </a:r>
            <a:r>
              <a:rPr lang="en-US" sz="3200" dirty="0">
                <a:latin typeface="Segoe UI"/>
                <a:cs typeface="Segoe UI"/>
                <a:hlinkClick r:id="rId5"/>
              </a:rPr>
              <a:t>Leahs@odvn.org</a:t>
            </a:r>
            <a:r>
              <a:rPr lang="en-US" sz="3200" dirty="0">
                <a:latin typeface="Segoe UI"/>
                <a:cs typeface="Segoe UI"/>
              </a:rPr>
              <a:t> </a:t>
            </a:r>
          </a:p>
        </p:txBody>
      </p:sp>
    </p:spTree>
    <p:extLst>
      <p:ext uri="{BB962C8B-B14F-4D97-AF65-F5344CB8AC3E}">
        <p14:creationId xmlns:p14="http://schemas.microsoft.com/office/powerpoint/2010/main" val="352984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91C00B-C3E8-5C1B-C0D0-0559F3A74984}"/>
            </a:ext>
          </a:extLst>
        </p:cNvPr>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86E06F4-A904-D90D-B5EB-CA3E688CF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Tree With Roots outline">
            <a:extLst>
              <a:ext uri="{FF2B5EF4-FFF2-40B4-BE49-F238E27FC236}">
                <a16:creationId xmlns:a16="http://schemas.microsoft.com/office/drawing/2014/main" id="{FD500A79-1279-852F-47B8-0C1763FE69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675" y="690054"/>
            <a:ext cx="5474323" cy="5474323"/>
          </a:xfrm>
          <a:prstGeom prst="rect">
            <a:avLst/>
          </a:prstGeom>
        </p:spPr>
      </p:pic>
      <p:sp>
        <p:nvSpPr>
          <p:cNvPr id="36" name="Right Triangle 35">
            <a:extLst>
              <a:ext uri="{FF2B5EF4-FFF2-40B4-BE49-F238E27FC236}">
                <a16:creationId xmlns:a16="http://schemas.microsoft.com/office/drawing/2014/main" id="{5FDD9822-E85F-D0FA-2141-B3265F0DF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AEFDFDBE-DA17-9ADB-2528-C59EEB309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EA31BD-A370-DFC1-CC75-779B34C6EC52}"/>
              </a:ext>
            </a:extLst>
          </p:cNvPr>
          <p:cNvSpPr>
            <a:spLocks noGrp="1"/>
          </p:cNvSpPr>
          <p:nvPr>
            <p:ph type="title"/>
          </p:nvPr>
        </p:nvSpPr>
        <p:spPr>
          <a:xfrm>
            <a:off x="6405201" y="690054"/>
            <a:ext cx="4213596" cy="5607882"/>
          </a:xfrm>
        </p:spPr>
        <p:txBody>
          <a:bodyPr vert="horz" lIns="91440" tIns="45720" rIns="91440" bIns="45720" rtlCol="0" anchor="b">
            <a:normAutofit/>
          </a:bodyPr>
          <a:lstStyle/>
          <a:p>
            <a:r>
              <a:rPr lang="en-US" sz="6100" kern="1200" dirty="0">
                <a:solidFill>
                  <a:schemeClr val="tx1"/>
                </a:solidFill>
                <a:latin typeface="+mj-lt"/>
                <a:ea typeface="+mj-ea"/>
                <a:cs typeface="+mj-cs"/>
              </a:rPr>
              <a:t>When is the second-best time?</a:t>
            </a:r>
            <a:br>
              <a:rPr lang="en-US" sz="6100" kern="1200" dirty="0">
                <a:solidFill>
                  <a:schemeClr val="tx1"/>
                </a:solidFill>
                <a:latin typeface="+mj-lt"/>
                <a:ea typeface="+mj-ea"/>
                <a:cs typeface="+mj-cs"/>
              </a:rPr>
            </a:br>
            <a:br>
              <a:rPr lang="en-US" sz="6100" kern="1200" dirty="0">
                <a:solidFill>
                  <a:schemeClr val="tx1"/>
                </a:solidFill>
                <a:latin typeface="+mj-lt"/>
                <a:ea typeface="+mj-ea"/>
                <a:cs typeface="+mj-cs"/>
              </a:rPr>
            </a:br>
            <a:endParaRPr lang="en-US" sz="6100" kern="1200" dirty="0">
              <a:solidFill>
                <a:schemeClr val="tx1"/>
              </a:solidFill>
              <a:latin typeface="+mj-lt"/>
              <a:ea typeface="+mj-ea"/>
              <a:cs typeface="+mj-cs"/>
            </a:endParaRPr>
          </a:p>
        </p:txBody>
      </p:sp>
    </p:spTree>
    <p:extLst>
      <p:ext uri="{BB962C8B-B14F-4D97-AF65-F5344CB8AC3E}">
        <p14:creationId xmlns:p14="http://schemas.microsoft.com/office/powerpoint/2010/main" val="21545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DCB3C1-53E6-E34C-750C-B9FBC9A0550D}"/>
              </a:ext>
            </a:extLst>
          </p:cNvPr>
          <p:cNvSpPr>
            <a:spLocks noGrp="1"/>
          </p:cNvSpPr>
          <p:nvPr>
            <p:ph type="title"/>
          </p:nvPr>
        </p:nvSpPr>
        <p:spPr>
          <a:xfrm>
            <a:off x="599899" y="209903"/>
            <a:ext cx="10515600" cy="1325563"/>
          </a:xfrm>
        </p:spPr>
        <p:txBody>
          <a:bodyPr/>
          <a:lstStyle/>
          <a:p>
            <a:pPr algn="ctr"/>
            <a:r>
              <a:rPr lang="en-US" b="1">
                <a:latin typeface="+mn-lt"/>
              </a:rPr>
              <a:t>Frameworks for managing crisis</a:t>
            </a:r>
            <a:endParaRPr lang="en-US"/>
          </a:p>
        </p:txBody>
      </p:sp>
      <p:sp>
        <p:nvSpPr>
          <p:cNvPr id="7" name="Text Placeholder 6">
            <a:extLst>
              <a:ext uri="{FF2B5EF4-FFF2-40B4-BE49-F238E27FC236}">
                <a16:creationId xmlns:a16="http://schemas.microsoft.com/office/drawing/2014/main" id="{4F92A826-B92A-34A0-89A2-A4A4E34104E1}"/>
              </a:ext>
            </a:extLst>
          </p:cNvPr>
          <p:cNvSpPr>
            <a:spLocks noGrp="1"/>
          </p:cNvSpPr>
          <p:nvPr>
            <p:ph type="body" idx="1"/>
          </p:nvPr>
        </p:nvSpPr>
        <p:spPr>
          <a:xfrm>
            <a:off x="402344" y="1271941"/>
            <a:ext cx="5693656" cy="823912"/>
          </a:xfrm>
        </p:spPr>
        <p:txBody>
          <a:bodyPr>
            <a:normAutofit/>
          </a:bodyPr>
          <a:lstStyle/>
          <a:p>
            <a:pPr algn="ctr"/>
            <a:r>
              <a:rPr lang="en-US" sz="3200" dirty="0"/>
              <a:t>Control-based response</a:t>
            </a:r>
            <a:endParaRPr lang="en-US" dirty="0"/>
          </a:p>
        </p:txBody>
      </p:sp>
      <p:graphicFrame>
        <p:nvGraphicFramePr>
          <p:cNvPr id="14" name="Content Placeholder 7">
            <a:extLst>
              <a:ext uri="{FF2B5EF4-FFF2-40B4-BE49-F238E27FC236}">
                <a16:creationId xmlns:a16="http://schemas.microsoft.com/office/drawing/2014/main" id="{8C5ED52E-07E8-D525-EAE9-6ADE6ED1CF78}"/>
              </a:ext>
            </a:extLst>
          </p:cNvPr>
          <p:cNvGraphicFramePr>
            <a:graphicFrameLocks noGrp="1"/>
          </p:cNvGraphicFramePr>
          <p:nvPr>
            <p:ph sz="half" idx="2"/>
            <p:extLst>
              <p:ext uri="{D42A27DB-BD31-4B8C-83A1-F6EECF244321}">
                <p14:modId xmlns:p14="http://schemas.microsoft.com/office/powerpoint/2010/main" val="4213481391"/>
              </p:ext>
            </p:extLst>
          </p:nvPr>
        </p:nvGraphicFramePr>
        <p:xfrm>
          <a:off x="600398" y="2094672"/>
          <a:ext cx="5264766" cy="4655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Placeholder 8">
            <a:extLst>
              <a:ext uri="{FF2B5EF4-FFF2-40B4-BE49-F238E27FC236}">
                <a16:creationId xmlns:a16="http://schemas.microsoft.com/office/drawing/2014/main" id="{96D86113-5404-9560-8C8F-DC7D07EFD315}"/>
              </a:ext>
            </a:extLst>
          </p:cNvPr>
          <p:cNvSpPr>
            <a:spLocks noGrp="1"/>
          </p:cNvSpPr>
          <p:nvPr>
            <p:ph type="body" sz="quarter" idx="3"/>
          </p:nvPr>
        </p:nvSpPr>
        <p:spPr>
          <a:xfrm>
            <a:off x="5918200" y="1300163"/>
            <a:ext cx="5871456" cy="823912"/>
          </a:xfrm>
        </p:spPr>
        <p:txBody>
          <a:bodyPr>
            <a:normAutofit/>
          </a:bodyPr>
          <a:lstStyle/>
          <a:p>
            <a:pPr algn="ctr"/>
            <a:r>
              <a:rPr lang="en-US" sz="3200" dirty="0"/>
              <a:t>Trauma-informed response</a:t>
            </a:r>
            <a:endParaRPr lang="en-US" dirty="0"/>
          </a:p>
        </p:txBody>
      </p:sp>
      <p:graphicFrame>
        <p:nvGraphicFramePr>
          <p:cNvPr id="26" name="Content Placeholder 7">
            <a:extLst>
              <a:ext uri="{FF2B5EF4-FFF2-40B4-BE49-F238E27FC236}">
                <a16:creationId xmlns:a16="http://schemas.microsoft.com/office/drawing/2014/main" id="{899466F3-916F-0513-C9D4-CC1F238720FB}"/>
              </a:ext>
            </a:extLst>
          </p:cNvPr>
          <p:cNvGraphicFramePr>
            <a:graphicFrameLocks/>
          </p:cNvGraphicFramePr>
          <p:nvPr>
            <p:extLst>
              <p:ext uri="{D42A27DB-BD31-4B8C-83A1-F6EECF244321}">
                <p14:modId xmlns:p14="http://schemas.microsoft.com/office/powerpoint/2010/main" val="3337889965"/>
              </p:ext>
            </p:extLst>
          </p:nvPr>
        </p:nvGraphicFramePr>
        <p:xfrm>
          <a:off x="5922037" y="2100286"/>
          <a:ext cx="5833666" cy="46351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09657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0ABBF8F-7A8B-B101-04D8-665AB1ACF94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Power and Control Wheel- DV </a:t>
            </a:r>
            <a:r>
              <a:rPr lang="en-US" sz="3600">
                <a:solidFill>
                  <a:srgbClr val="FFFFFF"/>
                </a:solidFill>
              </a:rPr>
              <a:t>programs</a:t>
            </a:r>
            <a:endParaRPr lang="en-US" sz="3600" kern="1200">
              <a:solidFill>
                <a:srgbClr val="FFFFFF"/>
              </a:solidFill>
              <a:latin typeface="+mj-lt"/>
              <a:ea typeface="+mj-ea"/>
              <a:cs typeface="+mj-cs"/>
            </a:endParaRPr>
          </a:p>
        </p:txBody>
      </p:sp>
      <p:pic>
        <p:nvPicPr>
          <p:cNvPr id="2" name="Picture 1" descr="A circular chart with text on it&#10;&#10;Description automatically generated">
            <a:extLst>
              <a:ext uri="{FF2B5EF4-FFF2-40B4-BE49-F238E27FC236}">
                <a16:creationId xmlns:a16="http://schemas.microsoft.com/office/drawing/2014/main" id="{956D9128-291B-DEFD-0FA8-BF5F038A9CFC}"/>
              </a:ext>
            </a:extLst>
          </p:cNvPr>
          <p:cNvPicPr>
            <a:picLocks noChangeAspect="1"/>
          </p:cNvPicPr>
          <p:nvPr/>
        </p:nvPicPr>
        <p:blipFill>
          <a:blip r:embed="rId3"/>
          <a:srcRect l="4658" t="1830" r="-32" b="1521"/>
          <a:stretch/>
        </p:blipFill>
        <p:spPr>
          <a:xfrm>
            <a:off x="4496334" y="-1129"/>
            <a:ext cx="7695870" cy="6854569"/>
          </a:xfrm>
          <a:prstGeom prst="rect">
            <a:avLst/>
          </a:prstGeom>
        </p:spPr>
      </p:pic>
    </p:spTree>
    <p:extLst>
      <p:ext uri="{BB962C8B-B14F-4D97-AF65-F5344CB8AC3E}">
        <p14:creationId xmlns:p14="http://schemas.microsoft.com/office/powerpoint/2010/main" val="2597734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BD0D30-4ABE-E32F-AF62-7035B6E3ECBD}"/>
              </a:ext>
            </a:extLst>
          </p:cNvPr>
          <p:cNvSpPr>
            <a:spLocks noGrp="1"/>
          </p:cNvSpPr>
          <p:nvPr>
            <p:ph type="title"/>
          </p:nvPr>
        </p:nvSpPr>
        <p:spPr>
          <a:xfrm>
            <a:off x="717422" y="2155371"/>
            <a:ext cx="3347357" cy="2547257"/>
          </a:xfrm>
          <a:noFill/>
        </p:spPr>
        <p:txBody>
          <a:bodyPr vert="horz" lIns="91440" tIns="45720" rIns="91440" bIns="45720" rtlCol="0" anchor="ctr">
            <a:normAutofit/>
          </a:bodyPr>
          <a:lstStyle/>
          <a:p>
            <a:pPr algn="ctr"/>
            <a:r>
              <a:rPr lang="en-US" sz="4000" kern="1200" dirty="0">
                <a:solidFill>
                  <a:srgbClr val="FFFFFF"/>
                </a:solidFill>
                <a:latin typeface="+mj-lt"/>
                <a:ea typeface="+mj-ea"/>
                <a:cs typeface="+mj-cs"/>
              </a:rPr>
              <a:t>Empowerment Wheel</a:t>
            </a:r>
          </a:p>
        </p:txBody>
      </p:sp>
      <p:pic>
        <p:nvPicPr>
          <p:cNvPr id="4" name="Picture 3">
            <a:extLst>
              <a:ext uri="{FF2B5EF4-FFF2-40B4-BE49-F238E27FC236}">
                <a16:creationId xmlns:a16="http://schemas.microsoft.com/office/drawing/2014/main" id="{D51E58F4-955C-8E18-1E40-9B1E223124AA}"/>
              </a:ext>
            </a:extLst>
          </p:cNvPr>
          <p:cNvPicPr>
            <a:picLocks noChangeAspect="1"/>
          </p:cNvPicPr>
          <p:nvPr/>
        </p:nvPicPr>
        <p:blipFill>
          <a:blip r:embed="rId3"/>
          <a:srcRect t="4040" r="-152" b="1443"/>
          <a:stretch/>
        </p:blipFill>
        <p:spPr>
          <a:xfrm>
            <a:off x="5174707" y="-10589"/>
            <a:ext cx="6776479" cy="6865239"/>
          </a:xfrm>
          <a:prstGeom prst="rect">
            <a:avLst/>
          </a:prstGeom>
        </p:spPr>
      </p:pic>
    </p:spTree>
    <p:extLst>
      <p:ext uri="{BB962C8B-B14F-4D97-AF65-F5344CB8AC3E}">
        <p14:creationId xmlns:p14="http://schemas.microsoft.com/office/powerpoint/2010/main" val="1364911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150AF-9EF1-8F18-436D-88BBF2EA8155}"/>
              </a:ext>
            </a:extLst>
          </p:cNvPr>
          <p:cNvSpPr>
            <a:spLocks noGrp="1"/>
          </p:cNvSpPr>
          <p:nvPr>
            <p:ph type="title"/>
          </p:nvPr>
        </p:nvSpPr>
        <p:spPr>
          <a:xfrm>
            <a:off x="5369858" y="365125"/>
            <a:ext cx="5983941" cy="2629087"/>
          </a:xfrm>
        </p:spPr>
        <p:txBody>
          <a:bodyPr>
            <a:normAutofit/>
          </a:bodyPr>
          <a:lstStyle/>
          <a:p>
            <a:pPr algn="r"/>
            <a:r>
              <a:rPr lang="en-US">
                <a:latin typeface="Segoe UI Semibold" panose="020B0702040204020203" pitchFamily="34" charset="0"/>
                <a:cs typeface="Segoe UI Semibold" panose="020B0702040204020203" pitchFamily="34" charset="0"/>
              </a:rPr>
              <a:t>A philosophical shift occurs in Trauma Informed Care</a:t>
            </a:r>
          </a:p>
        </p:txBody>
      </p:sp>
      <p:sp>
        <p:nvSpPr>
          <p:cNvPr id="4" name="object 2">
            <a:extLst>
              <a:ext uri="{FF2B5EF4-FFF2-40B4-BE49-F238E27FC236}">
                <a16:creationId xmlns:a16="http://schemas.microsoft.com/office/drawing/2014/main" id="{F7E488CF-083A-1158-DA7B-2ABC4D2A54B6}"/>
              </a:ext>
            </a:extLst>
          </p:cNvPr>
          <p:cNvSpPr/>
          <p:nvPr/>
        </p:nvSpPr>
        <p:spPr>
          <a:xfrm>
            <a:off x="21533" y="-365760"/>
            <a:ext cx="5052561" cy="7223759"/>
          </a:xfrm>
          <a:prstGeom prst="rect">
            <a:avLst/>
          </a:prstGeom>
          <a:blipFill>
            <a:blip r:embed="rId3"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5B9AB7B3-FC81-2174-ED8F-D8FCBD1B54CD}"/>
              </a:ext>
            </a:extLst>
          </p:cNvPr>
          <p:cNvSpPr txBox="1"/>
          <p:nvPr/>
        </p:nvSpPr>
        <p:spPr>
          <a:xfrm>
            <a:off x="9296400" y="6056577"/>
            <a:ext cx="2895600" cy="646331"/>
          </a:xfrm>
          <a:prstGeom prst="rect">
            <a:avLst/>
          </a:prstGeom>
          <a:noFill/>
        </p:spPr>
        <p:txBody>
          <a:bodyPr wrap="square" lIns="91440" tIns="45720" rIns="91440" bIns="45720" rtlCol="0" anchor="t">
            <a:spAutoFit/>
          </a:bodyPr>
          <a:lstStyle/>
          <a:p>
            <a:r>
              <a:rPr lang="en-US"/>
              <a:t>S -Trauma Informed Care Manual, 4</a:t>
            </a:r>
            <a:r>
              <a:rPr lang="en-US" baseline="30000"/>
              <a:t>th</a:t>
            </a:r>
            <a:r>
              <a:rPr lang="en-US"/>
              <a:t> edition, ODVN</a:t>
            </a:r>
          </a:p>
        </p:txBody>
      </p:sp>
      <p:sp>
        <p:nvSpPr>
          <p:cNvPr id="6" name="TextBox 5">
            <a:extLst>
              <a:ext uri="{FF2B5EF4-FFF2-40B4-BE49-F238E27FC236}">
                <a16:creationId xmlns:a16="http://schemas.microsoft.com/office/drawing/2014/main" id="{FAB3AE0F-1FC1-F412-F436-3D8A173882B0}"/>
              </a:ext>
            </a:extLst>
          </p:cNvPr>
          <p:cNvSpPr txBox="1"/>
          <p:nvPr/>
        </p:nvSpPr>
        <p:spPr>
          <a:xfrm>
            <a:off x="11546827" y="75414"/>
            <a:ext cx="453495" cy="307777"/>
          </a:xfrm>
          <a:prstGeom prst="rect">
            <a:avLst/>
          </a:prstGeom>
          <a:noFill/>
        </p:spPr>
        <p:txBody>
          <a:bodyPr wrap="square" lIns="91440" tIns="45720" rIns="91440" bIns="45720" rtlCol="0" anchor="t">
            <a:spAutoFit/>
          </a:bodyPr>
          <a:lstStyle/>
          <a:p>
            <a:r>
              <a:rPr lang="en-US" sz="1400">
                <a:ea typeface="Calibri"/>
                <a:cs typeface="Calibri"/>
              </a:rPr>
              <a:t>L</a:t>
            </a:r>
          </a:p>
        </p:txBody>
      </p:sp>
    </p:spTree>
    <p:extLst>
      <p:ext uri="{BB962C8B-B14F-4D97-AF65-F5344CB8AC3E}">
        <p14:creationId xmlns:p14="http://schemas.microsoft.com/office/powerpoint/2010/main" val="3949949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74396" y="575913"/>
            <a:ext cx="8554576" cy="688377"/>
          </a:xfrm>
          <a:prstGeom prst="rect">
            <a:avLst/>
          </a:prstGeom>
        </p:spPr>
        <p:txBody>
          <a:bodyPr vert="horz" wrap="square" lIns="0" tIns="11160" rIns="0" bIns="0" rtlCol="0" anchor="ctr">
            <a:spAutoFit/>
          </a:bodyPr>
          <a:lstStyle/>
          <a:p>
            <a:pPr marL="9300" algn="ctr">
              <a:lnSpc>
                <a:spcPct val="100000"/>
              </a:lnSpc>
              <a:spcBef>
                <a:spcPts val="88"/>
              </a:spcBef>
            </a:pPr>
            <a:r>
              <a:rPr spc="66">
                <a:latin typeface="Segoe UI Semibold" panose="020B0702040204020203" pitchFamily="34" charset="0"/>
                <a:cs typeface="Segoe UI Semibold" panose="020B0702040204020203" pitchFamily="34" charset="0"/>
              </a:rPr>
              <a:t>4 </a:t>
            </a:r>
            <a:r>
              <a:rPr spc="92">
                <a:latin typeface="Segoe UI Semibold" panose="020B0702040204020203" pitchFamily="34" charset="0"/>
                <a:cs typeface="Segoe UI Semibold" panose="020B0702040204020203" pitchFamily="34" charset="0"/>
              </a:rPr>
              <a:t>Rs </a:t>
            </a:r>
            <a:r>
              <a:rPr spc="55">
                <a:latin typeface="Segoe UI Semibold" panose="020B0702040204020203" pitchFamily="34" charset="0"/>
                <a:cs typeface="Segoe UI Semibold" panose="020B0702040204020203" pitchFamily="34" charset="0"/>
              </a:rPr>
              <a:t>of </a:t>
            </a:r>
            <a:r>
              <a:rPr spc="103">
                <a:latin typeface="Segoe UI Semibold" panose="020B0702040204020203" pitchFamily="34" charset="0"/>
                <a:cs typeface="Segoe UI Semibold" panose="020B0702040204020203" pitchFamily="34" charset="0"/>
              </a:rPr>
              <a:t>Trauma-Informed</a:t>
            </a:r>
            <a:r>
              <a:rPr spc="121">
                <a:latin typeface="Segoe UI Semibold" panose="020B0702040204020203" pitchFamily="34" charset="0"/>
                <a:cs typeface="Segoe UI Semibold" panose="020B0702040204020203" pitchFamily="34" charset="0"/>
              </a:rPr>
              <a:t> </a:t>
            </a:r>
            <a:r>
              <a:rPr spc="95">
                <a:latin typeface="Segoe UI Semibold" panose="020B0702040204020203" pitchFamily="34" charset="0"/>
                <a:cs typeface="Segoe UI Semibold" panose="020B0702040204020203" pitchFamily="34" charset="0"/>
              </a:rPr>
              <a:t>Care</a:t>
            </a:r>
          </a:p>
        </p:txBody>
      </p:sp>
      <p:sp>
        <p:nvSpPr>
          <p:cNvPr id="3" name="object 3"/>
          <p:cNvSpPr txBox="1"/>
          <p:nvPr/>
        </p:nvSpPr>
        <p:spPr>
          <a:xfrm>
            <a:off x="2416638" y="6394259"/>
            <a:ext cx="8065692" cy="279914"/>
          </a:xfrm>
          <a:prstGeom prst="rect">
            <a:avLst/>
          </a:prstGeom>
        </p:spPr>
        <p:txBody>
          <a:bodyPr vert="horz" wrap="square" lIns="0" tIns="9300" rIns="0" bIns="0" rtlCol="0">
            <a:spAutoFit/>
          </a:bodyPr>
          <a:lstStyle/>
          <a:p>
            <a:pPr marL="9300">
              <a:spcBef>
                <a:spcPts val="73"/>
              </a:spcBef>
            </a:pPr>
            <a:r>
              <a:rPr sz="1758" u="heavy" spc="-11">
                <a:uFill>
                  <a:solidFill>
                    <a:srgbClr val="000000"/>
                  </a:solidFill>
                </a:uFill>
                <a:latin typeface="Calibri"/>
                <a:cs typeface="Calibri"/>
              </a:rPr>
              <a:t>https://</a:t>
            </a:r>
            <a:r>
              <a:rPr sz="1758" u="heavy" spc="-11">
                <a:uFill>
                  <a:solidFill>
                    <a:srgbClr val="000000"/>
                  </a:solidFill>
                </a:uFill>
                <a:latin typeface="Calibri"/>
                <a:cs typeface="Calibri"/>
                <a:hlinkClick r:id="rId3"/>
              </a:rPr>
              <a:t>www.nchv.org/images/uploads/Research_Brief_61_-_SAMHSA_Trauma_Care.pdf</a:t>
            </a:r>
            <a:endParaRPr sz="1758">
              <a:latin typeface="Calibri"/>
              <a:cs typeface="Calibri"/>
            </a:endParaRPr>
          </a:p>
        </p:txBody>
      </p:sp>
      <p:sp>
        <p:nvSpPr>
          <p:cNvPr id="4" name="object 4"/>
          <p:cNvSpPr/>
          <p:nvPr/>
        </p:nvSpPr>
        <p:spPr>
          <a:xfrm>
            <a:off x="0" y="2229515"/>
            <a:ext cx="3548793" cy="3749668"/>
          </a:xfrm>
          <a:prstGeom prst="rect">
            <a:avLst/>
          </a:prstGeom>
          <a:blipFill>
            <a:blip r:embed="rId4" cstate="print"/>
            <a:stretch>
              <a:fillRect/>
            </a:stretch>
          </a:blipFill>
        </p:spPr>
        <p:txBody>
          <a:bodyPr wrap="square" lIns="0" tIns="0" rIns="0" bIns="0" rtlCol="0"/>
          <a:lstStyle/>
          <a:p>
            <a:endParaRPr sz="1318"/>
          </a:p>
        </p:txBody>
      </p:sp>
      <p:sp>
        <p:nvSpPr>
          <p:cNvPr id="5" name="object 5"/>
          <p:cNvSpPr txBox="1"/>
          <p:nvPr/>
        </p:nvSpPr>
        <p:spPr>
          <a:xfrm>
            <a:off x="350839" y="2667480"/>
            <a:ext cx="2497793" cy="3213510"/>
          </a:xfrm>
          <a:prstGeom prst="rect">
            <a:avLst/>
          </a:prstGeom>
        </p:spPr>
        <p:txBody>
          <a:bodyPr vert="horz" wrap="square" lIns="0" tIns="41849" rIns="0" bIns="0" rtlCol="0">
            <a:spAutoFit/>
          </a:bodyPr>
          <a:lstStyle/>
          <a:p>
            <a:pPr marL="8835" marR="3720" algn="ctr">
              <a:lnSpc>
                <a:spcPct val="91900"/>
              </a:lnSpc>
              <a:spcBef>
                <a:spcPts val="330"/>
              </a:spcBef>
            </a:pPr>
            <a:r>
              <a:rPr sz="3200" b="1" spc="-15" dirty="0">
                <a:solidFill>
                  <a:srgbClr val="002060"/>
                </a:solidFill>
                <a:latin typeface="Calibri"/>
                <a:cs typeface="Calibri"/>
              </a:rPr>
              <a:t>Realization</a:t>
            </a:r>
            <a:r>
              <a:rPr sz="3200" b="1" spc="-103" dirty="0">
                <a:solidFill>
                  <a:srgbClr val="002060"/>
                </a:solidFill>
                <a:latin typeface="Calibri"/>
                <a:cs typeface="Calibri"/>
              </a:rPr>
              <a:t> </a:t>
            </a:r>
            <a:r>
              <a:rPr sz="2400" dirty="0">
                <a:solidFill>
                  <a:srgbClr val="002060"/>
                </a:solidFill>
                <a:latin typeface="Calibri"/>
                <a:cs typeface="Calibri"/>
              </a:rPr>
              <a:t>about  the </a:t>
            </a:r>
            <a:r>
              <a:rPr sz="2400" spc="-4" dirty="0">
                <a:solidFill>
                  <a:srgbClr val="002060"/>
                </a:solidFill>
                <a:latin typeface="Calibri"/>
                <a:cs typeface="Calibri"/>
              </a:rPr>
              <a:t>widespread </a:t>
            </a:r>
            <a:r>
              <a:rPr sz="2400" dirty="0">
                <a:solidFill>
                  <a:srgbClr val="002060"/>
                </a:solidFill>
                <a:latin typeface="Calibri"/>
                <a:cs typeface="Calibri"/>
              </a:rPr>
              <a:t>impact  </a:t>
            </a:r>
            <a:r>
              <a:rPr sz="2400" spc="-4" dirty="0">
                <a:solidFill>
                  <a:srgbClr val="002060"/>
                </a:solidFill>
                <a:latin typeface="Calibri"/>
                <a:cs typeface="Calibri"/>
              </a:rPr>
              <a:t>of </a:t>
            </a:r>
            <a:r>
              <a:rPr sz="2400" spc="-7" dirty="0">
                <a:solidFill>
                  <a:srgbClr val="002060"/>
                </a:solidFill>
                <a:latin typeface="Calibri"/>
                <a:cs typeface="Calibri"/>
              </a:rPr>
              <a:t>trauma </a:t>
            </a:r>
            <a:r>
              <a:rPr sz="2400" dirty="0">
                <a:solidFill>
                  <a:srgbClr val="002060"/>
                </a:solidFill>
                <a:latin typeface="Calibri"/>
                <a:cs typeface="Calibri"/>
              </a:rPr>
              <a:t>and </a:t>
            </a:r>
            <a:r>
              <a:rPr sz="2400" spc="-4" dirty="0">
                <a:solidFill>
                  <a:srgbClr val="002060"/>
                </a:solidFill>
                <a:latin typeface="Calibri"/>
                <a:cs typeface="Calibri"/>
              </a:rPr>
              <a:t>how </a:t>
            </a:r>
            <a:r>
              <a:rPr sz="2400" dirty="0">
                <a:solidFill>
                  <a:srgbClr val="002060"/>
                </a:solidFill>
                <a:latin typeface="Calibri"/>
                <a:cs typeface="Calibri"/>
              </a:rPr>
              <a:t>it  </a:t>
            </a:r>
            <a:r>
              <a:rPr sz="2400" spc="-4" dirty="0">
                <a:solidFill>
                  <a:srgbClr val="002060"/>
                </a:solidFill>
                <a:latin typeface="Calibri"/>
                <a:cs typeface="Calibri"/>
              </a:rPr>
              <a:t>can </a:t>
            </a:r>
            <a:r>
              <a:rPr sz="2400" spc="-11" dirty="0">
                <a:solidFill>
                  <a:srgbClr val="002060"/>
                </a:solidFill>
                <a:latin typeface="Calibri"/>
                <a:cs typeface="Calibri"/>
              </a:rPr>
              <a:t>affect </a:t>
            </a:r>
            <a:r>
              <a:rPr sz="2400" spc="-4" dirty="0">
                <a:solidFill>
                  <a:srgbClr val="002060"/>
                </a:solidFill>
                <a:latin typeface="Calibri"/>
                <a:cs typeface="Calibri"/>
              </a:rPr>
              <a:t>people </a:t>
            </a:r>
            <a:r>
              <a:rPr sz="2400" dirty="0">
                <a:solidFill>
                  <a:srgbClr val="002060"/>
                </a:solidFill>
                <a:latin typeface="Calibri"/>
                <a:cs typeface="Calibri"/>
              </a:rPr>
              <a:t>and  </a:t>
            </a:r>
            <a:r>
              <a:rPr sz="2400" spc="-7" dirty="0">
                <a:solidFill>
                  <a:srgbClr val="002060"/>
                </a:solidFill>
                <a:latin typeface="Calibri"/>
                <a:cs typeface="Calibri"/>
              </a:rPr>
              <a:t>groups. </a:t>
            </a:r>
            <a:r>
              <a:rPr sz="2400" spc="-4" dirty="0">
                <a:solidFill>
                  <a:srgbClr val="002060"/>
                </a:solidFill>
                <a:latin typeface="Calibri"/>
                <a:cs typeface="Calibri"/>
              </a:rPr>
              <a:t>And </a:t>
            </a:r>
            <a:r>
              <a:rPr sz="2400" dirty="0">
                <a:solidFill>
                  <a:srgbClr val="002060"/>
                </a:solidFill>
                <a:latin typeface="Calibri"/>
                <a:cs typeface="Calibri"/>
              </a:rPr>
              <a:t>the  </a:t>
            </a:r>
            <a:r>
              <a:rPr sz="2400" spc="-7" dirty="0">
                <a:solidFill>
                  <a:srgbClr val="002060"/>
                </a:solidFill>
                <a:latin typeface="Calibri"/>
                <a:cs typeface="Calibri"/>
              </a:rPr>
              <a:t>potential </a:t>
            </a:r>
            <a:r>
              <a:rPr sz="2400" spc="-15" dirty="0">
                <a:solidFill>
                  <a:srgbClr val="002060"/>
                </a:solidFill>
                <a:latin typeface="Calibri"/>
                <a:cs typeface="Calibri"/>
              </a:rPr>
              <a:t>pathways </a:t>
            </a:r>
            <a:r>
              <a:rPr sz="2400" spc="-11" dirty="0">
                <a:solidFill>
                  <a:srgbClr val="002060"/>
                </a:solidFill>
                <a:latin typeface="Calibri"/>
                <a:cs typeface="Calibri"/>
              </a:rPr>
              <a:t>to  </a:t>
            </a:r>
            <a:r>
              <a:rPr sz="2400" spc="-7" dirty="0">
                <a:solidFill>
                  <a:srgbClr val="002060"/>
                </a:solidFill>
                <a:latin typeface="Calibri"/>
                <a:cs typeface="Calibri"/>
              </a:rPr>
              <a:t>recovery</a:t>
            </a:r>
            <a:endParaRPr sz="2000" dirty="0">
              <a:latin typeface="Calibri"/>
              <a:cs typeface="Calibri"/>
            </a:endParaRPr>
          </a:p>
        </p:txBody>
      </p:sp>
      <p:sp>
        <p:nvSpPr>
          <p:cNvPr id="6" name="object 6"/>
          <p:cNvSpPr/>
          <p:nvPr/>
        </p:nvSpPr>
        <p:spPr>
          <a:xfrm>
            <a:off x="2789931" y="2229515"/>
            <a:ext cx="3751900" cy="3749668"/>
          </a:xfrm>
          <a:prstGeom prst="rect">
            <a:avLst/>
          </a:prstGeom>
          <a:blipFill>
            <a:blip r:embed="rId5" cstate="print"/>
            <a:stretch>
              <a:fillRect/>
            </a:stretch>
          </a:blipFill>
        </p:spPr>
        <p:txBody>
          <a:bodyPr wrap="square" lIns="0" tIns="0" rIns="0" bIns="0" rtlCol="0"/>
          <a:lstStyle/>
          <a:p>
            <a:endParaRPr sz="1318"/>
          </a:p>
        </p:txBody>
      </p:sp>
      <p:sp>
        <p:nvSpPr>
          <p:cNvPr id="7" name="object 7"/>
          <p:cNvSpPr txBox="1"/>
          <p:nvPr/>
        </p:nvSpPr>
        <p:spPr>
          <a:xfrm>
            <a:off x="3566751" y="2599561"/>
            <a:ext cx="2267121" cy="2870452"/>
          </a:xfrm>
          <a:prstGeom prst="rect">
            <a:avLst/>
          </a:prstGeom>
        </p:spPr>
        <p:txBody>
          <a:bodyPr vert="horz" wrap="square" lIns="0" tIns="38594" rIns="0" bIns="0" rtlCol="0">
            <a:spAutoFit/>
          </a:bodyPr>
          <a:lstStyle/>
          <a:p>
            <a:pPr marL="9300" marR="3720" algn="ctr">
              <a:lnSpc>
                <a:spcPct val="91700"/>
              </a:lnSpc>
              <a:spcBef>
                <a:spcPts val="304"/>
              </a:spcBef>
            </a:pPr>
            <a:r>
              <a:rPr sz="3200" b="1" spc="-7" dirty="0">
                <a:solidFill>
                  <a:srgbClr val="002060"/>
                </a:solidFill>
                <a:latin typeface="Calibri"/>
                <a:cs typeface="Calibri"/>
              </a:rPr>
              <a:t>Recognizing </a:t>
            </a:r>
            <a:r>
              <a:rPr sz="2400" dirty="0">
                <a:solidFill>
                  <a:srgbClr val="002060"/>
                </a:solidFill>
                <a:latin typeface="Calibri"/>
                <a:cs typeface="Calibri"/>
              </a:rPr>
              <a:t>the </a:t>
            </a:r>
            <a:r>
              <a:rPr sz="2400" spc="-4" dirty="0">
                <a:solidFill>
                  <a:srgbClr val="002060"/>
                </a:solidFill>
                <a:latin typeface="Calibri"/>
                <a:cs typeface="Calibri"/>
              </a:rPr>
              <a:t>signs of </a:t>
            </a:r>
            <a:r>
              <a:rPr sz="2400" spc="-7" dirty="0">
                <a:solidFill>
                  <a:srgbClr val="002060"/>
                </a:solidFill>
                <a:latin typeface="Calibri"/>
                <a:cs typeface="Calibri"/>
              </a:rPr>
              <a:t>trauma, </a:t>
            </a:r>
            <a:r>
              <a:rPr sz="2400" dirty="0">
                <a:solidFill>
                  <a:srgbClr val="002060"/>
                </a:solidFill>
                <a:latin typeface="Calibri"/>
                <a:cs typeface="Calibri"/>
              </a:rPr>
              <a:t>the  </a:t>
            </a:r>
            <a:r>
              <a:rPr sz="2400" spc="-4" dirty="0">
                <a:solidFill>
                  <a:srgbClr val="002060"/>
                </a:solidFill>
                <a:latin typeface="Calibri"/>
                <a:cs typeface="Calibri"/>
              </a:rPr>
              <a:t>signs </a:t>
            </a:r>
            <a:r>
              <a:rPr sz="2400" dirty="0">
                <a:solidFill>
                  <a:srgbClr val="002060"/>
                </a:solidFill>
                <a:latin typeface="Calibri"/>
                <a:cs typeface="Calibri"/>
              </a:rPr>
              <a:t>and </a:t>
            </a:r>
            <a:r>
              <a:rPr sz="2400" spc="-11" dirty="0">
                <a:solidFill>
                  <a:srgbClr val="002060"/>
                </a:solidFill>
                <a:latin typeface="Calibri"/>
                <a:cs typeface="Calibri"/>
              </a:rPr>
              <a:t>symptoms</a:t>
            </a:r>
            <a:r>
              <a:rPr sz="2400" spc="-26" dirty="0">
                <a:solidFill>
                  <a:srgbClr val="002060"/>
                </a:solidFill>
                <a:latin typeface="Calibri"/>
                <a:cs typeface="Calibri"/>
              </a:rPr>
              <a:t> </a:t>
            </a:r>
            <a:r>
              <a:rPr sz="2400" spc="-4" dirty="0">
                <a:solidFill>
                  <a:srgbClr val="002060"/>
                </a:solidFill>
                <a:latin typeface="Calibri"/>
                <a:cs typeface="Calibri"/>
              </a:rPr>
              <a:t>of  </a:t>
            </a:r>
            <a:r>
              <a:rPr sz="2400" spc="-7" dirty="0">
                <a:solidFill>
                  <a:srgbClr val="002060"/>
                </a:solidFill>
                <a:latin typeface="Calibri"/>
                <a:cs typeface="Calibri"/>
              </a:rPr>
              <a:t>trauma </a:t>
            </a:r>
            <a:r>
              <a:rPr sz="2400" dirty="0">
                <a:solidFill>
                  <a:srgbClr val="002060"/>
                </a:solidFill>
                <a:latin typeface="Calibri"/>
                <a:cs typeface="Calibri"/>
              </a:rPr>
              <a:t>in </a:t>
            </a:r>
            <a:r>
              <a:rPr sz="2400" spc="-4" dirty="0">
                <a:solidFill>
                  <a:srgbClr val="002060"/>
                </a:solidFill>
                <a:latin typeface="Calibri"/>
                <a:cs typeface="Calibri"/>
              </a:rPr>
              <a:t>client's  families, children </a:t>
            </a:r>
            <a:r>
              <a:rPr sz="2400" dirty="0">
                <a:solidFill>
                  <a:srgbClr val="002060"/>
                </a:solidFill>
                <a:latin typeface="Calibri"/>
                <a:cs typeface="Calibri"/>
              </a:rPr>
              <a:t>and  </a:t>
            </a:r>
            <a:r>
              <a:rPr sz="2400" spc="-11" dirty="0">
                <a:solidFill>
                  <a:srgbClr val="002060"/>
                </a:solidFill>
                <a:latin typeface="Calibri"/>
                <a:cs typeface="Calibri"/>
              </a:rPr>
              <a:t>staff involved </a:t>
            </a:r>
            <a:r>
              <a:rPr sz="2400" dirty="0">
                <a:solidFill>
                  <a:srgbClr val="002060"/>
                </a:solidFill>
                <a:latin typeface="Calibri"/>
                <a:cs typeface="Calibri"/>
              </a:rPr>
              <a:t>in the  </a:t>
            </a:r>
            <a:r>
              <a:rPr sz="2400" spc="-15" dirty="0">
                <a:solidFill>
                  <a:srgbClr val="002060"/>
                </a:solidFill>
                <a:latin typeface="Calibri"/>
                <a:cs typeface="Calibri"/>
              </a:rPr>
              <a:t>systems;</a:t>
            </a:r>
            <a:endParaRPr sz="2400" dirty="0">
              <a:latin typeface="Calibri"/>
              <a:cs typeface="Calibri"/>
            </a:endParaRPr>
          </a:p>
        </p:txBody>
      </p:sp>
      <p:sp>
        <p:nvSpPr>
          <p:cNvPr id="8" name="object 8"/>
          <p:cNvSpPr/>
          <p:nvPr/>
        </p:nvSpPr>
        <p:spPr>
          <a:xfrm>
            <a:off x="5782970" y="2229515"/>
            <a:ext cx="3749667" cy="3749668"/>
          </a:xfrm>
          <a:prstGeom prst="rect">
            <a:avLst/>
          </a:prstGeom>
          <a:blipFill>
            <a:blip r:embed="rId6" cstate="print"/>
            <a:stretch>
              <a:fillRect/>
            </a:stretch>
          </a:blipFill>
        </p:spPr>
        <p:txBody>
          <a:bodyPr wrap="square" lIns="0" tIns="0" rIns="0" bIns="0" rtlCol="0"/>
          <a:lstStyle/>
          <a:p>
            <a:endParaRPr sz="1318"/>
          </a:p>
        </p:txBody>
      </p:sp>
      <p:sp>
        <p:nvSpPr>
          <p:cNvPr id="9" name="object 9"/>
          <p:cNvSpPr txBox="1"/>
          <p:nvPr/>
        </p:nvSpPr>
        <p:spPr>
          <a:xfrm>
            <a:off x="6443775" y="2599561"/>
            <a:ext cx="2428057" cy="3169475"/>
          </a:xfrm>
          <a:prstGeom prst="rect">
            <a:avLst/>
          </a:prstGeom>
        </p:spPr>
        <p:txBody>
          <a:bodyPr vert="horz" wrap="square" lIns="0" tIns="32084" rIns="0" bIns="0" rtlCol="0">
            <a:spAutoFit/>
          </a:bodyPr>
          <a:lstStyle/>
          <a:p>
            <a:pPr marL="9300" marR="3720" algn="ctr">
              <a:lnSpc>
                <a:spcPct val="91400"/>
              </a:lnSpc>
              <a:spcBef>
                <a:spcPts val="253"/>
              </a:spcBef>
            </a:pPr>
            <a:r>
              <a:rPr sz="2400" spc="-7" dirty="0">
                <a:solidFill>
                  <a:srgbClr val="002060"/>
                </a:solidFill>
                <a:latin typeface="Calibri"/>
                <a:cs typeface="Calibri"/>
              </a:rPr>
              <a:t>Having </a:t>
            </a:r>
            <a:r>
              <a:rPr sz="2400" dirty="0">
                <a:solidFill>
                  <a:srgbClr val="002060"/>
                </a:solidFill>
                <a:latin typeface="Calibri"/>
                <a:cs typeface="Calibri"/>
              </a:rPr>
              <a:t>a </a:t>
            </a:r>
            <a:r>
              <a:rPr sz="2400" spc="-18" dirty="0">
                <a:solidFill>
                  <a:srgbClr val="002060"/>
                </a:solidFill>
                <a:latin typeface="Calibri"/>
                <a:cs typeface="Calibri"/>
              </a:rPr>
              <a:t>system </a:t>
            </a:r>
            <a:r>
              <a:rPr sz="2400" dirty="0">
                <a:solidFill>
                  <a:srgbClr val="002060"/>
                </a:solidFill>
                <a:latin typeface="Calibri"/>
                <a:cs typeface="Calibri"/>
              </a:rPr>
              <a:t>which </a:t>
            </a:r>
            <a:r>
              <a:rPr sz="2400" spc="-7" dirty="0">
                <a:solidFill>
                  <a:srgbClr val="002060"/>
                </a:solidFill>
                <a:latin typeface="Calibri"/>
                <a:cs typeface="Calibri"/>
              </a:rPr>
              <a:t>can </a:t>
            </a:r>
            <a:r>
              <a:rPr sz="3200" b="1" spc="-7" dirty="0">
                <a:solidFill>
                  <a:srgbClr val="002060"/>
                </a:solidFill>
                <a:latin typeface="Calibri"/>
                <a:cs typeface="Calibri"/>
              </a:rPr>
              <a:t>Respond</a:t>
            </a:r>
            <a:r>
              <a:rPr sz="3200" spc="-7" dirty="0">
                <a:solidFill>
                  <a:srgbClr val="002060"/>
                </a:solidFill>
                <a:latin typeface="Calibri"/>
                <a:cs typeface="Calibri"/>
              </a:rPr>
              <a:t> </a:t>
            </a:r>
            <a:r>
              <a:rPr sz="2400" spc="-18" dirty="0">
                <a:solidFill>
                  <a:srgbClr val="002060"/>
                </a:solidFill>
                <a:latin typeface="Calibri"/>
                <a:cs typeface="Calibri"/>
              </a:rPr>
              <a:t>to  </a:t>
            </a:r>
            <a:r>
              <a:rPr sz="2400" spc="-7" dirty="0">
                <a:solidFill>
                  <a:srgbClr val="002060"/>
                </a:solidFill>
                <a:latin typeface="Calibri"/>
                <a:cs typeface="Calibri"/>
              </a:rPr>
              <a:t>trauma</a:t>
            </a:r>
            <a:r>
              <a:rPr lang="en-US" sz="2400" spc="-7" dirty="0">
                <a:solidFill>
                  <a:srgbClr val="002060"/>
                </a:solidFill>
                <a:latin typeface="Calibri"/>
                <a:cs typeface="Calibri"/>
              </a:rPr>
              <a:t> </a:t>
            </a:r>
            <a:r>
              <a:rPr sz="2400" spc="-7" dirty="0">
                <a:solidFill>
                  <a:srgbClr val="002060"/>
                </a:solidFill>
                <a:latin typeface="Calibri"/>
                <a:cs typeface="Calibri"/>
              </a:rPr>
              <a:t>by </a:t>
            </a:r>
            <a:r>
              <a:rPr sz="2400" dirty="0">
                <a:solidFill>
                  <a:srgbClr val="002060"/>
                </a:solidFill>
                <a:latin typeface="Calibri"/>
                <a:cs typeface="Calibri"/>
              </a:rPr>
              <a:t>fully </a:t>
            </a:r>
            <a:r>
              <a:rPr sz="2400" spc="-11" dirty="0">
                <a:solidFill>
                  <a:srgbClr val="002060"/>
                </a:solidFill>
                <a:latin typeface="Calibri"/>
                <a:cs typeface="Calibri"/>
              </a:rPr>
              <a:t>integrating </a:t>
            </a:r>
            <a:r>
              <a:rPr sz="2400" spc="-4" dirty="0">
                <a:solidFill>
                  <a:srgbClr val="002060"/>
                </a:solidFill>
                <a:latin typeface="Calibri"/>
                <a:cs typeface="Calibri"/>
              </a:rPr>
              <a:t>knowledge  about </a:t>
            </a:r>
            <a:r>
              <a:rPr sz="2400" spc="-7" dirty="0">
                <a:solidFill>
                  <a:srgbClr val="002060"/>
                </a:solidFill>
                <a:latin typeface="Calibri"/>
                <a:cs typeface="Calibri"/>
              </a:rPr>
              <a:t>trauma </a:t>
            </a:r>
            <a:r>
              <a:rPr sz="2400" spc="-11" dirty="0">
                <a:solidFill>
                  <a:srgbClr val="002060"/>
                </a:solidFill>
                <a:latin typeface="Calibri"/>
                <a:cs typeface="Calibri"/>
              </a:rPr>
              <a:t>into </a:t>
            </a:r>
            <a:r>
              <a:rPr sz="2400" spc="-4" dirty="0">
                <a:solidFill>
                  <a:srgbClr val="002060"/>
                </a:solidFill>
                <a:latin typeface="Calibri"/>
                <a:cs typeface="Calibri"/>
              </a:rPr>
              <a:t>polices, </a:t>
            </a:r>
            <a:r>
              <a:rPr sz="2400" spc="-7" dirty="0">
                <a:solidFill>
                  <a:srgbClr val="002060"/>
                </a:solidFill>
                <a:latin typeface="Calibri"/>
                <a:cs typeface="Calibri"/>
              </a:rPr>
              <a:t>procedures</a:t>
            </a:r>
            <a:r>
              <a:rPr sz="2400" spc="-33" dirty="0">
                <a:solidFill>
                  <a:srgbClr val="002060"/>
                </a:solidFill>
                <a:latin typeface="Calibri"/>
                <a:cs typeface="Calibri"/>
              </a:rPr>
              <a:t> </a:t>
            </a:r>
            <a:r>
              <a:rPr sz="2400" dirty="0">
                <a:solidFill>
                  <a:srgbClr val="002060"/>
                </a:solidFill>
                <a:latin typeface="Calibri"/>
                <a:cs typeface="Calibri"/>
              </a:rPr>
              <a:t>and  </a:t>
            </a:r>
            <a:r>
              <a:rPr sz="2400" spc="-7" dirty="0">
                <a:solidFill>
                  <a:srgbClr val="002060"/>
                </a:solidFill>
                <a:latin typeface="Calibri"/>
                <a:cs typeface="Calibri"/>
              </a:rPr>
              <a:t>practices</a:t>
            </a:r>
            <a:endParaRPr sz="2400" dirty="0">
              <a:latin typeface="Calibri"/>
              <a:cs typeface="Calibri"/>
            </a:endParaRPr>
          </a:p>
        </p:txBody>
      </p:sp>
      <p:sp>
        <p:nvSpPr>
          <p:cNvPr id="10" name="object 10"/>
          <p:cNvSpPr/>
          <p:nvPr/>
        </p:nvSpPr>
        <p:spPr>
          <a:xfrm>
            <a:off x="8773776" y="2229515"/>
            <a:ext cx="3417108" cy="3749668"/>
          </a:xfrm>
          <a:prstGeom prst="rect">
            <a:avLst/>
          </a:prstGeom>
          <a:blipFill>
            <a:blip r:embed="rId7" cstate="print"/>
            <a:stretch>
              <a:fillRect/>
            </a:stretch>
          </a:blipFill>
        </p:spPr>
        <p:txBody>
          <a:bodyPr wrap="square" lIns="0" tIns="0" rIns="0" bIns="0" rtlCol="0"/>
          <a:lstStyle/>
          <a:p>
            <a:endParaRPr sz="1318"/>
          </a:p>
        </p:txBody>
      </p:sp>
      <p:sp>
        <p:nvSpPr>
          <p:cNvPr id="11" name="object 11"/>
          <p:cNvSpPr txBox="1"/>
          <p:nvPr/>
        </p:nvSpPr>
        <p:spPr>
          <a:xfrm>
            <a:off x="9624023" y="2810276"/>
            <a:ext cx="2124833" cy="2286937"/>
          </a:xfrm>
          <a:prstGeom prst="rect">
            <a:avLst/>
          </a:prstGeom>
        </p:spPr>
        <p:txBody>
          <a:bodyPr vert="horz" wrap="square" lIns="0" tIns="9300" rIns="0" bIns="0" rtlCol="0">
            <a:spAutoFit/>
          </a:bodyPr>
          <a:lstStyle/>
          <a:p>
            <a:pPr algn="ctr">
              <a:spcBef>
                <a:spcPts val="73"/>
              </a:spcBef>
            </a:pPr>
            <a:r>
              <a:rPr sz="2800" spc="-7" dirty="0">
                <a:solidFill>
                  <a:srgbClr val="002060"/>
                </a:solidFill>
                <a:latin typeface="Calibri"/>
                <a:cs typeface="Calibri"/>
              </a:rPr>
              <a:t>Seeks </a:t>
            </a:r>
            <a:r>
              <a:rPr sz="2800" spc="-11" dirty="0">
                <a:solidFill>
                  <a:srgbClr val="002060"/>
                </a:solidFill>
                <a:latin typeface="Calibri"/>
                <a:cs typeface="Calibri"/>
              </a:rPr>
              <a:t>to</a:t>
            </a:r>
            <a:r>
              <a:rPr sz="2800" spc="-29" dirty="0">
                <a:solidFill>
                  <a:srgbClr val="002060"/>
                </a:solidFill>
                <a:latin typeface="Calibri"/>
                <a:cs typeface="Calibri"/>
              </a:rPr>
              <a:t> </a:t>
            </a:r>
            <a:r>
              <a:rPr sz="2800" spc="-4" dirty="0">
                <a:solidFill>
                  <a:srgbClr val="002060"/>
                </a:solidFill>
                <a:latin typeface="Calibri"/>
                <a:cs typeface="Calibri"/>
              </a:rPr>
              <a:t>actively</a:t>
            </a:r>
            <a:endParaRPr sz="2800" dirty="0">
              <a:latin typeface="Calibri"/>
              <a:cs typeface="Calibri"/>
            </a:endParaRPr>
          </a:p>
          <a:p>
            <a:pPr algn="ctr"/>
            <a:r>
              <a:rPr sz="3600" b="1" spc="-15" dirty="0">
                <a:solidFill>
                  <a:srgbClr val="002060"/>
                </a:solidFill>
                <a:latin typeface="Calibri"/>
                <a:cs typeface="Calibri"/>
              </a:rPr>
              <a:t>Resist</a:t>
            </a:r>
            <a:endParaRPr sz="3600" b="1" dirty="0">
              <a:latin typeface="Calibri"/>
              <a:cs typeface="Calibri"/>
            </a:endParaRPr>
          </a:p>
          <a:p>
            <a:pPr algn="ctr"/>
            <a:r>
              <a:rPr sz="2800" spc="-22" dirty="0">
                <a:solidFill>
                  <a:srgbClr val="002060"/>
                </a:solidFill>
                <a:latin typeface="Calibri"/>
                <a:cs typeface="Calibri"/>
              </a:rPr>
              <a:t>r</a:t>
            </a:r>
            <a:r>
              <a:rPr sz="2800" spc="-4" dirty="0">
                <a:solidFill>
                  <a:srgbClr val="002060"/>
                </a:solidFill>
                <a:latin typeface="Calibri"/>
                <a:cs typeface="Calibri"/>
              </a:rPr>
              <a:t>e</a:t>
            </a:r>
            <a:r>
              <a:rPr sz="2800" dirty="0">
                <a:solidFill>
                  <a:srgbClr val="002060"/>
                </a:solidFill>
                <a:latin typeface="Calibri"/>
                <a:cs typeface="Calibri"/>
              </a:rPr>
              <a:t>-t</a:t>
            </a:r>
            <a:r>
              <a:rPr sz="2800" spc="-40" dirty="0">
                <a:solidFill>
                  <a:srgbClr val="002060"/>
                </a:solidFill>
                <a:latin typeface="Calibri"/>
                <a:cs typeface="Calibri"/>
              </a:rPr>
              <a:t>r</a:t>
            </a:r>
            <a:r>
              <a:rPr sz="2800" dirty="0">
                <a:solidFill>
                  <a:srgbClr val="002060"/>
                </a:solidFill>
                <a:latin typeface="Calibri"/>
                <a:cs typeface="Calibri"/>
              </a:rPr>
              <a:t>aum</a:t>
            </a:r>
            <a:r>
              <a:rPr sz="2800" spc="-18" dirty="0">
                <a:solidFill>
                  <a:srgbClr val="002060"/>
                </a:solidFill>
                <a:latin typeface="Calibri"/>
                <a:cs typeface="Calibri"/>
              </a:rPr>
              <a:t>a</a:t>
            </a:r>
            <a:r>
              <a:rPr sz="2800" dirty="0">
                <a:solidFill>
                  <a:srgbClr val="002060"/>
                </a:solidFill>
                <a:latin typeface="Calibri"/>
                <a:cs typeface="Calibri"/>
              </a:rPr>
              <a:t>ti</a:t>
            </a:r>
            <a:r>
              <a:rPr sz="2800" spc="-22" dirty="0">
                <a:solidFill>
                  <a:srgbClr val="002060"/>
                </a:solidFill>
                <a:latin typeface="Calibri"/>
                <a:cs typeface="Calibri"/>
              </a:rPr>
              <a:t>z</a:t>
            </a:r>
            <a:r>
              <a:rPr sz="2800" spc="-18" dirty="0">
                <a:solidFill>
                  <a:srgbClr val="002060"/>
                </a:solidFill>
                <a:latin typeface="Calibri"/>
                <a:cs typeface="Calibri"/>
              </a:rPr>
              <a:t>a</a:t>
            </a:r>
            <a:r>
              <a:rPr sz="2800" dirty="0">
                <a:solidFill>
                  <a:srgbClr val="002060"/>
                </a:solidFill>
                <a:latin typeface="Calibri"/>
                <a:cs typeface="Calibri"/>
              </a:rPr>
              <a:t>tion</a:t>
            </a:r>
            <a:endParaRPr sz="2800" dirty="0">
              <a:latin typeface="Calibri"/>
              <a:cs typeface="Calibri"/>
            </a:endParaRPr>
          </a:p>
        </p:txBody>
      </p:sp>
      <p:sp>
        <p:nvSpPr>
          <p:cNvPr id="16" name="TextBox 15">
            <a:extLst>
              <a:ext uri="{FF2B5EF4-FFF2-40B4-BE49-F238E27FC236}">
                <a16:creationId xmlns:a16="http://schemas.microsoft.com/office/drawing/2014/main" id="{1CA3B11B-7ADB-A904-5612-10BB877559E6}"/>
              </a:ext>
            </a:extLst>
          </p:cNvPr>
          <p:cNvSpPr txBox="1"/>
          <p:nvPr/>
        </p:nvSpPr>
        <p:spPr>
          <a:xfrm>
            <a:off x="11653631" y="6410739"/>
            <a:ext cx="341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rPr>
              <a:t>L</a:t>
            </a:r>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bvazdmtwcoampnxdrauoegygkeo35p"/>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1429</Words>
  <Application>Microsoft Office PowerPoint</Application>
  <PresentationFormat>Widescreen</PresentationFormat>
  <Paragraphs>167</Paragraphs>
  <Slides>30</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Century Gothic</vt:lpstr>
      <vt:lpstr>Segoe UI</vt:lpstr>
      <vt:lpstr>Segoe UI Semibold</vt:lpstr>
      <vt:lpstr>Times New Roman</vt:lpstr>
      <vt:lpstr>Office Theme</vt:lpstr>
      <vt:lpstr>De-escalation and Crisis Intervention:  A Trauma-Informed Perspective</vt:lpstr>
      <vt:lpstr>At the end of this session…</vt:lpstr>
      <vt:lpstr>When is the best time to plant a tree?  </vt:lpstr>
      <vt:lpstr>When is the second-best time?  </vt:lpstr>
      <vt:lpstr>Frameworks for managing crisis</vt:lpstr>
      <vt:lpstr>Power and Control Wheel- DV programs</vt:lpstr>
      <vt:lpstr>Empowerment Wheel</vt:lpstr>
      <vt:lpstr>A philosophical shift occurs in Trauma Informed Care</vt:lpstr>
      <vt:lpstr>4 Rs of Trauma-Informed Care</vt:lpstr>
      <vt:lpstr>Here is the foundation of our work…</vt:lpstr>
      <vt:lpstr>De-escalation: Now Make it Trauma-Informed</vt:lpstr>
      <vt:lpstr>PowerPoint Presentation</vt:lpstr>
      <vt:lpstr>Reflection- Think back to a time you had to de-escalate a crisis.</vt:lpstr>
      <vt:lpstr>PowerPoint Presentation</vt:lpstr>
      <vt:lpstr>PowerPoint Presentation</vt:lpstr>
      <vt:lpstr>De-escalation Strategy Timeline</vt:lpstr>
      <vt:lpstr>De-escalation Strategies</vt:lpstr>
      <vt:lpstr>Scenario #2</vt:lpstr>
      <vt:lpstr>Case Scenario</vt:lpstr>
      <vt:lpstr>Case Scenario (continued)</vt:lpstr>
      <vt:lpstr>Case scenario: response</vt:lpstr>
      <vt:lpstr>Case scenario: Intervention</vt:lpstr>
      <vt:lpstr>Intervention (continued)</vt:lpstr>
      <vt:lpstr>PowerPoint Presentation</vt:lpstr>
      <vt:lpstr>Co-regulation and the Importance of Self-Awareness</vt:lpstr>
      <vt:lpstr>Mirror Neurons</vt:lpstr>
      <vt:lpstr>Relationships!!!</vt:lpstr>
      <vt:lpstr>Scenario #3</vt:lpstr>
      <vt:lpstr>Questions?</vt:lpstr>
      <vt:lpstr>Stay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 Informed Care</dc:title>
  <dc:creator>Leah Stone</dc:creator>
  <cp:lastModifiedBy>Leah Stone</cp:lastModifiedBy>
  <cp:revision>6</cp:revision>
  <dcterms:created xsi:type="dcterms:W3CDTF">2023-09-11T15:12:11Z</dcterms:created>
  <dcterms:modified xsi:type="dcterms:W3CDTF">2025-09-23T15:21:19Z</dcterms:modified>
</cp:coreProperties>
</file>