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36"/>
  </p:notesMasterIdLst>
  <p:handoutMasterIdLst>
    <p:handoutMasterId r:id="rId37"/>
  </p:handoutMasterIdLst>
  <p:sldIdLst>
    <p:sldId id="269" r:id="rId2"/>
    <p:sldId id="2607" r:id="rId3"/>
    <p:sldId id="813" r:id="rId4"/>
    <p:sldId id="2560" r:id="rId5"/>
    <p:sldId id="840" r:id="rId6"/>
    <p:sldId id="307" r:id="rId7"/>
    <p:sldId id="273" r:id="rId8"/>
    <p:sldId id="812" r:id="rId9"/>
    <p:sldId id="272" r:id="rId10"/>
    <p:sldId id="2608" r:id="rId11"/>
    <p:sldId id="814" r:id="rId12"/>
    <p:sldId id="841" r:id="rId13"/>
    <p:sldId id="844" r:id="rId14"/>
    <p:sldId id="847" r:id="rId15"/>
    <p:sldId id="2610" r:id="rId16"/>
    <p:sldId id="2611" r:id="rId17"/>
    <p:sldId id="2612" r:id="rId18"/>
    <p:sldId id="845" r:id="rId19"/>
    <p:sldId id="820" r:id="rId20"/>
    <p:sldId id="818" r:id="rId21"/>
    <p:sldId id="846" r:id="rId22"/>
    <p:sldId id="821" r:id="rId23"/>
    <p:sldId id="816" r:id="rId24"/>
    <p:sldId id="2600" r:id="rId25"/>
    <p:sldId id="268" r:id="rId26"/>
    <p:sldId id="2601" r:id="rId27"/>
    <p:sldId id="2602" r:id="rId28"/>
    <p:sldId id="823" r:id="rId29"/>
    <p:sldId id="587" r:id="rId30"/>
    <p:sldId id="588" r:id="rId31"/>
    <p:sldId id="819" r:id="rId32"/>
    <p:sldId id="258" r:id="rId33"/>
    <p:sldId id="2565" r:id="rId34"/>
    <p:sldId id="277" r:id="rId35"/>
  </p:sldIdLst>
  <p:sldSz cx="16651288" cy="9363075"/>
  <p:notesSz cx="6858000" cy="9313863"/>
  <p:custDataLst>
    <p:tags r:id="rId38"/>
  </p:custDataLst>
  <p:defaultTextStyle>
    <a:defPPr>
      <a:defRPr lang="en-US"/>
    </a:defPPr>
    <a:lvl1pPr marL="0" algn="l" defTabSz="1248613" rtl="0" eaLnBrk="1" latinLnBrk="0" hangingPunct="1">
      <a:defRPr sz="2458" kern="1200">
        <a:solidFill>
          <a:schemeClr val="tx1"/>
        </a:solidFill>
        <a:latin typeface="+mn-lt"/>
        <a:ea typeface="+mn-ea"/>
        <a:cs typeface="+mn-cs"/>
      </a:defRPr>
    </a:lvl1pPr>
    <a:lvl2pPr marL="624307" algn="l" defTabSz="1248613" rtl="0" eaLnBrk="1" latinLnBrk="0" hangingPunct="1">
      <a:defRPr sz="2458" kern="1200">
        <a:solidFill>
          <a:schemeClr val="tx1"/>
        </a:solidFill>
        <a:latin typeface="+mn-lt"/>
        <a:ea typeface="+mn-ea"/>
        <a:cs typeface="+mn-cs"/>
      </a:defRPr>
    </a:lvl2pPr>
    <a:lvl3pPr marL="1248613" algn="l" defTabSz="1248613" rtl="0" eaLnBrk="1" latinLnBrk="0" hangingPunct="1">
      <a:defRPr sz="2458" kern="1200">
        <a:solidFill>
          <a:schemeClr val="tx1"/>
        </a:solidFill>
        <a:latin typeface="+mn-lt"/>
        <a:ea typeface="+mn-ea"/>
        <a:cs typeface="+mn-cs"/>
      </a:defRPr>
    </a:lvl3pPr>
    <a:lvl4pPr marL="1872920" algn="l" defTabSz="1248613" rtl="0" eaLnBrk="1" latinLnBrk="0" hangingPunct="1">
      <a:defRPr sz="2458" kern="1200">
        <a:solidFill>
          <a:schemeClr val="tx1"/>
        </a:solidFill>
        <a:latin typeface="+mn-lt"/>
        <a:ea typeface="+mn-ea"/>
        <a:cs typeface="+mn-cs"/>
      </a:defRPr>
    </a:lvl4pPr>
    <a:lvl5pPr marL="2497226" algn="l" defTabSz="1248613" rtl="0" eaLnBrk="1" latinLnBrk="0" hangingPunct="1">
      <a:defRPr sz="2458" kern="1200">
        <a:solidFill>
          <a:schemeClr val="tx1"/>
        </a:solidFill>
        <a:latin typeface="+mn-lt"/>
        <a:ea typeface="+mn-ea"/>
        <a:cs typeface="+mn-cs"/>
      </a:defRPr>
    </a:lvl5pPr>
    <a:lvl6pPr marL="3121533" algn="l" defTabSz="1248613" rtl="0" eaLnBrk="1" latinLnBrk="0" hangingPunct="1">
      <a:defRPr sz="2458" kern="1200">
        <a:solidFill>
          <a:schemeClr val="tx1"/>
        </a:solidFill>
        <a:latin typeface="+mn-lt"/>
        <a:ea typeface="+mn-ea"/>
        <a:cs typeface="+mn-cs"/>
      </a:defRPr>
    </a:lvl6pPr>
    <a:lvl7pPr marL="3745840" algn="l" defTabSz="1248613" rtl="0" eaLnBrk="1" latinLnBrk="0" hangingPunct="1">
      <a:defRPr sz="2458" kern="1200">
        <a:solidFill>
          <a:schemeClr val="tx1"/>
        </a:solidFill>
        <a:latin typeface="+mn-lt"/>
        <a:ea typeface="+mn-ea"/>
        <a:cs typeface="+mn-cs"/>
      </a:defRPr>
    </a:lvl7pPr>
    <a:lvl8pPr marL="4370146" algn="l" defTabSz="1248613" rtl="0" eaLnBrk="1" latinLnBrk="0" hangingPunct="1">
      <a:defRPr sz="2458" kern="1200">
        <a:solidFill>
          <a:schemeClr val="tx1"/>
        </a:solidFill>
        <a:latin typeface="+mn-lt"/>
        <a:ea typeface="+mn-ea"/>
        <a:cs typeface="+mn-cs"/>
      </a:defRPr>
    </a:lvl8pPr>
    <a:lvl9pPr marL="4994453" algn="l" defTabSz="1248613" rtl="0" eaLnBrk="1" latinLnBrk="0" hangingPunct="1">
      <a:defRPr sz="24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57212-29A4-38DD-D8A5-042F9B3951A5}" name="Leah Stone" initials="LS" userId="S::leahs@odvn.org::a86a1456-1ba7-4277-a354-5c3bfbcb07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iner" initials="T" lastIdx="1" clrIdx="0">
    <p:extLst>
      <p:ext uri="{19B8F6BF-5375-455C-9EA6-DF929625EA0E}">
        <p15:presenceInfo xmlns:p15="http://schemas.microsoft.com/office/powerpoint/2012/main" userId="Trai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63"/>
    <a:srgbClr val="33163A"/>
    <a:srgbClr val="997BA1"/>
    <a:srgbClr val="E6E6E6"/>
    <a:srgbClr val="87698F"/>
    <a:srgbClr val="DDD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56237-7F07-47AF-B02B-4505259EB5F0}" v="144" dt="2026-01-13T20:34:03.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82309" autoAdjust="0"/>
  </p:normalViewPr>
  <p:slideViewPr>
    <p:cSldViewPr snapToGrid="0">
      <p:cViewPr varScale="1">
        <p:scale>
          <a:sx n="47" d="100"/>
          <a:sy n="47" d="100"/>
        </p:scale>
        <p:origin x="379" y="62"/>
      </p:cViewPr>
      <p:guideLst/>
    </p:cSldViewPr>
  </p:slideViewPr>
  <p:notesTextViewPr>
    <p:cViewPr>
      <p:scale>
        <a:sx n="1" d="1"/>
        <a:sy n="1" d="1"/>
      </p:scale>
      <p:origin x="0" y="0"/>
    </p:cViewPr>
  </p:notesTextViewPr>
  <p:sorterViewPr>
    <p:cViewPr>
      <p:scale>
        <a:sx n="25" d="100"/>
        <a:sy n="25" d="100"/>
      </p:scale>
      <p:origin x="0" y="0"/>
    </p:cViewPr>
  </p:sorterViewPr>
  <p:notesViewPr>
    <p:cSldViewPr snapToGrid="0">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Stone" userId="a86a1456-1ba7-4277-a354-5c3bfbcb0715" providerId="ADAL" clId="{12486538-5369-4431-9948-EACFDBF31A2C}"/>
    <pc:docChg chg="undo custSel addSld delSld modSld sldOrd">
      <pc:chgData name="Leah Stone" userId="a86a1456-1ba7-4277-a354-5c3bfbcb0715" providerId="ADAL" clId="{12486538-5369-4431-9948-EACFDBF31A2C}" dt="2026-01-13T20:37:21.216" v="1899" actId="20577"/>
      <pc:docMkLst>
        <pc:docMk/>
      </pc:docMkLst>
      <pc:sldChg chg="addSp delSp mod">
        <pc:chgData name="Leah Stone" userId="a86a1456-1ba7-4277-a354-5c3bfbcb0715" providerId="ADAL" clId="{12486538-5369-4431-9948-EACFDBF31A2C}" dt="2026-01-13T20:22:19.186" v="1606" actId="478"/>
        <pc:sldMkLst>
          <pc:docMk/>
          <pc:sldMk cId="4230216386" sldId="258"/>
        </pc:sldMkLst>
        <pc:picChg chg="add del">
          <ac:chgData name="Leah Stone" userId="a86a1456-1ba7-4277-a354-5c3bfbcb0715" providerId="ADAL" clId="{12486538-5369-4431-9948-EACFDBF31A2C}" dt="2026-01-13T20:22:19.186" v="1606" actId="478"/>
          <ac:picMkLst>
            <pc:docMk/>
            <pc:sldMk cId="4230216386" sldId="258"/>
            <ac:picMk id="8" creationId="{0F891785-117C-13A3-52CB-3F6249BDA918}"/>
          </ac:picMkLst>
        </pc:picChg>
      </pc:sldChg>
      <pc:sldChg chg="delSp modSp mod">
        <pc:chgData name="Leah Stone" userId="a86a1456-1ba7-4277-a354-5c3bfbcb0715" providerId="ADAL" clId="{12486538-5369-4431-9948-EACFDBF31A2C}" dt="2026-01-13T19:43:10.706" v="124" actId="14100"/>
        <pc:sldMkLst>
          <pc:docMk/>
          <pc:sldMk cId="2887716374" sldId="269"/>
        </pc:sldMkLst>
        <pc:spChg chg="mod">
          <ac:chgData name="Leah Stone" userId="a86a1456-1ba7-4277-a354-5c3bfbcb0715" providerId="ADAL" clId="{12486538-5369-4431-9948-EACFDBF31A2C}" dt="2026-01-13T19:43:10.706" v="124" actId="14100"/>
          <ac:spMkLst>
            <pc:docMk/>
            <pc:sldMk cId="2887716374" sldId="269"/>
            <ac:spMk id="2" creationId="{00000000-0000-0000-0000-000000000000}"/>
          </ac:spMkLst>
        </pc:spChg>
        <pc:spChg chg="del mod">
          <ac:chgData name="Leah Stone" userId="a86a1456-1ba7-4277-a354-5c3bfbcb0715" providerId="ADAL" clId="{12486538-5369-4431-9948-EACFDBF31A2C}" dt="2026-01-13T19:42:59.343" v="120" actId="478"/>
          <ac:spMkLst>
            <pc:docMk/>
            <pc:sldMk cId="2887716374" sldId="269"/>
            <ac:spMk id="3" creationId="{00000000-0000-0000-0000-000000000000}"/>
          </ac:spMkLst>
        </pc:spChg>
      </pc:sldChg>
      <pc:sldChg chg="addSp delSp modSp add mod ord setBg delDesignElem">
        <pc:chgData name="Leah Stone" userId="a86a1456-1ba7-4277-a354-5c3bfbcb0715" providerId="ADAL" clId="{12486538-5369-4431-9948-EACFDBF31A2C}" dt="2026-01-13T20:33:44.886" v="1725" actId="20577"/>
        <pc:sldMkLst>
          <pc:docMk/>
          <pc:sldMk cId="947213867" sldId="587"/>
        </pc:sldMkLst>
        <pc:spChg chg="add mod">
          <ac:chgData name="Leah Stone" userId="a86a1456-1ba7-4277-a354-5c3bfbcb0715" providerId="ADAL" clId="{12486538-5369-4431-9948-EACFDBF31A2C}" dt="2026-01-13T20:33:44.886" v="1725" actId="20577"/>
          <ac:spMkLst>
            <pc:docMk/>
            <pc:sldMk cId="947213867" sldId="587"/>
            <ac:spMk id="4" creationId="{46C04BD8-21D8-2F2E-8C87-F5F15F3E61E2}"/>
          </ac:spMkLst>
        </pc:spChg>
        <pc:spChg chg="del">
          <ac:chgData name="Leah Stone" userId="a86a1456-1ba7-4277-a354-5c3bfbcb0715" providerId="ADAL" clId="{12486538-5369-4431-9948-EACFDBF31A2C}" dt="2026-01-13T20:32:43.557" v="1679"/>
          <ac:spMkLst>
            <pc:docMk/>
            <pc:sldMk cId="947213867" sldId="587"/>
            <ac:spMk id="9" creationId="{51057C6D-CCCA-403B-9CEC-B76B7703B53D}"/>
          </ac:spMkLst>
        </pc:spChg>
        <pc:spChg chg="del">
          <ac:chgData name="Leah Stone" userId="a86a1456-1ba7-4277-a354-5c3bfbcb0715" providerId="ADAL" clId="{12486538-5369-4431-9948-EACFDBF31A2C}" dt="2026-01-13T20:32:43.557" v="1679"/>
          <ac:spMkLst>
            <pc:docMk/>
            <pc:sldMk cId="947213867" sldId="587"/>
            <ac:spMk id="11" creationId="{C34FA5FE-E54B-4C0E-B9F9-55CE13FCC7BE}"/>
          </ac:spMkLst>
        </pc:spChg>
        <pc:spChg chg="del">
          <ac:chgData name="Leah Stone" userId="a86a1456-1ba7-4277-a354-5c3bfbcb0715" providerId="ADAL" clId="{12486538-5369-4431-9948-EACFDBF31A2C}" dt="2026-01-13T20:32:43.557" v="1679"/>
          <ac:spMkLst>
            <pc:docMk/>
            <pc:sldMk cId="947213867" sldId="587"/>
            <ac:spMk id="13" creationId="{F760188E-2A5C-4426-BA57-5B0B23334AED}"/>
          </ac:spMkLst>
        </pc:spChg>
        <pc:graphicFrameChg chg="mod">
          <ac:chgData name="Leah Stone" userId="a86a1456-1ba7-4277-a354-5c3bfbcb0715" providerId="ADAL" clId="{12486538-5369-4431-9948-EACFDBF31A2C}" dt="2026-01-13T20:32:52.082" v="1681" actId="1076"/>
          <ac:graphicFrameMkLst>
            <pc:docMk/>
            <pc:sldMk cId="947213867" sldId="587"/>
            <ac:graphicFrameMk id="6" creationId="{1543376C-E61B-E478-C197-AF3E57C5B1EF}"/>
          </ac:graphicFrameMkLst>
        </pc:graphicFrameChg>
        <pc:picChg chg="add mod">
          <ac:chgData name="Leah Stone" userId="a86a1456-1ba7-4277-a354-5c3bfbcb0715" providerId="ADAL" clId="{12486538-5369-4431-9948-EACFDBF31A2C}" dt="2026-01-13T20:33:16.716" v="1686" actId="14100"/>
          <ac:picMkLst>
            <pc:docMk/>
            <pc:sldMk cId="947213867" sldId="587"/>
            <ac:picMk id="3" creationId="{464ECCE6-B25D-690B-A8CC-9445CE83EB66}"/>
          </ac:picMkLst>
        </pc:picChg>
      </pc:sldChg>
      <pc:sldChg chg="modSp add mod setBg">
        <pc:chgData name="Leah Stone" userId="a86a1456-1ba7-4277-a354-5c3bfbcb0715" providerId="ADAL" clId="{12486538-5369-4431-9948-EACFDBF31A2C}" dt="2026-01-13T20:34:30.799" v="1730" actId="14100"/>
        <pc:sldMkLst>
          <pc:docMk/>
          <pc:sldMk cId="1023639033" sldId="588"/>
        </pc:sldMkLst>
        <pc:spChg chg="mod">
          <ac:chgData name="Leah Stone" userId="a86a1456-1ba7-4277-a354-5c3bfbcb0715" providerId="ADAL" clId="{12486538-5369-4431-9948-EACFDBF31A2C}" dt="2026-01-13T20:34:09.537" v="1727" actId="1076"/>
          <ac:spMkLst>
            <pc:docMk/>
            <pc:sldMk cId="1023639033" sldId="588"/>
            <ac:spMk id="2" creationId="{FB0E8FD0-DA93-6180-E19B-CEC85EABA46A}"/>
          </ac:spMkLst>
        </pc:spChg>
        <pc:picChg chg="mod">
          <ac:chgData name="Leah Stone" userId="a86a1456-1ba7-4277-a354-5c3bfbcb0715" providerId="ADAL" clId="{12486538-5369-4431-9948-EACFDBF31A2C}" dt="2026-01-13T20:34:30.799" v="1730" actId="14100"/>
          <ac:picMkLst>
            <pc:docMk/>
            <pc:sldMk cId="1023639033" sldId="588"/>
            <ac:picMk id="4" creationId="{01BC67C7-10C8-6488-0D07-BF97A6C0990A}"/>
          </ac:picMkLst>
        </pc:picChg>
        <pc:picChg chg="mod">
          <ac:chgData name="Leah Stone" userId="a86a1456-1ba7-4277-a354-5c3bfbcb0715" providerId="ADAL" clId="{12486538-5369-4431-9948-EACFDBF31A2C}" dt="2026-01-13T20:34:16.447" v="1729" actId="1076"/>
          <ac:picMkLst>
            <pc:docMk/>
            <pc:sldMk cId="1023639033" sldId="588"/>
            <ac:picMk id="5" creationId="{0D7968F5-238E-9386-5F06-89A8461B1A0D}"/>
          </ac:picMkLst>
        </pc:picChg>
      </pc:sldChg>
      <pc:sldChg chg="del">
        <pc:chgData name="Leah Stone" userId="a86a1456-1ba7-4277-a354-5c3bfbcb0715" providerId="ADAL" clId="{12486538-5369-4431-9948-EACFDBF31A2C}" dt="2026-01-13T19:46:17.090" v="646" actId="2696"/>
        <pc:sldMkLst>
          <pc:docMk/>
          <pc:sldMk cId="793748758" sldId="810"/>
        </pc:sldMkLst>
      </pc:sldChg>
      <pc:sldChg chg="modSp mod modNotesTx">
        <pc:chgData name="Leah Stone" userId="a86a1456-1ba7-4277-a354-5c3bfbcb0715" providerId="ADAL" clId="{12486538-5369-4431-9948-EACFDBF31A2C}" dt="2026-01-13T20:36:18.821" v="1732" actId="20577"/>
        <pc:sldMkLst>
          <pc:docMk/>
          <pc:sldMk cId="1186474505" sldId="813"/>
        </pc:sldMkLst>
        <pc:spChg chg="mod">
          <ac:chgData name="Leah Stone" userId="a86a1456-1ba7-4277-a354-5c3bfbcb0715" providerId="ADAL" clId="{12486538-5369-4431-9948-EACFDBF31A2C}" dt="2026-01-13T19:45:53.857" v="633" actId="20577"/>
          <ac:spMkLst>
            <pc:docMk/>
            <pc:sldMk cId="1186474505" sldId="813"/>
            <ac:spMk id="4" creationId="{00000000-0000-0000-0000-000000000000}"/>
          </ac:spMkLst>
        </pc:spChg>
      </pc:sldChg>
      <pc:sldChg chg="addSp modSp mod ord addAnim delAnim modAnim">
        <pc:chgData name="Leah Stone" userId="a86a1456-1ba7-4277-a354-5c3bfbcb0715" providerId="ADAL" clId="{12486538-5369-4431-9948-EACFDBF31A2C}" dt="2026-01-13T20:01:05.233" v="815"/>
        <pc:sldMkLst>
          <pc:docMk/>
          <pc:sldMk cId="1858104896" sldId="814"/>
        </pc:sldMkLst>
        <pc:spChg chg="mod">
          <ac:chgData name="Leah Stone" userId="a86a1456-1ba7-4277-a354-5c3bfbcb0715" providerId="ADAL" clId="{12486538-5369-4431-9948-EACFDBF31A2C}" dt="2026-01-13T19:54:04.551" v="765" actId="20577"/>
          <ac:spMkLst>
            <pc:docMk/>
            <pc:sldMk cId="1858104896" sldId="814"/>
            <ac:spMk id="2" creationId="{00000000-0000-0000-0000-000000000000}"/>
          </ac:spMkLst>
        </pc:spChg>
        <pc:spChg chg="mod">
          <ac:chgData name="Leah Stone" userId="a86a1456-1ba7-4277-a354-5c3bfbcb0715" providerId="ADAL" clId="{12486538-5369-4431-9948-EACFDBF31A2C}" dt="2026-01-13T19:58:20.267" v="809" actId="403"/>
          <ac:spMkLst>
            <pc:docMk/>
            <pc:sldMk cId="1858104896" sldId="814"/>
            <ac:spMk id="3" creationId="{6F17FF8C-2881-455A-9336-2C38EC3E13C9}"/>
          </ac:spMkLst>
        </pc:spChg>
        <pc:spChg chg="mod">
          <ac:chgData name="Leah Stone" userId="a86a1456-1ba7-4277-a354-5c3bfbcb0715" providerId="ADAL" clId="{12486538-5369-4431-9948-EACFDBF31A2C}" dt="2026-01-13T20:00:49.607" v="813" actId="1076"/>
          <ac:spMkLst>
            <pc:docMk/>
            <pc:sldMk cId="1858104896" sldId="814"/>
            <ac:spMk id="7" creationId="{00000000-0000-0000-0000-000000000000}"/>
          </ac:spMkLst>
        </pc:spChg>
        <pc:picChg chg="add mod">
          <ac:chgData name="Leah Stone" userId="a86a1456-1ba7-4277-a354-5c3bfbcb0715" providerId="ADAL" clId="{12486538-5369-4431-9948-EACFDBF31A2C}" dt="2026-01-13T20:00:45.731" v="812" actId="1076"/>
          <ac:picMkLst>
            <pc:docMk/>
            <pc:sldMk cId="1858104896" sldId="814"/>
            <ac:picMk id="4" creationId="{CF5348A3-7B99-F4C0-FE8A-5975BC643CC1}"/>
          </ac:picMkLst>
        </pc:picChg>
      </pc:sldChg>
      <pc:sldChg chg="modSp mod">
        <pc:chgData name="Leah Stone" userId="a86a1456-1ba7-4277-a354-5c3bfbcb0715" providerId="ADAL" clId="{12486538-5369-4431-9948-EACFDBF31A2C}" dt="2026-01-13T20:23:15.815" v="1650" actId="20577"/>
        <pc:sldMkLst>
          <pc:docMk/>
          <pc:sldMk cId="1874263911" sldId="818"/>
        </pc:sldMkLst>
        <pc:spChg chg="mod">
          <ac:chgData name="Leah Stone" userId="a86a1456-1ba7-4277-a354-5c3bfbcb0715" providerId="ADAL" clId="{12486538-5369-4431-9948-EACFDBF31A2C}" dt="2026-01-13T20:23:15.815" v="1650" actId="20577"/>
          <ac:spMkLst>
            <pc:docMk/>
            <pc:sldMk cId="1874263911" sldId="818"/>
            <ac:spMk id="3" creationId="{9A2DCA40-0F11-421A-96F0-43FEF0EFC9F7}"/>
          </ac:spMkLst>
        </pc:spChg>
        <pc:spChg chg="mod">
          <ac:chgData name="Leah Stone" userId="a86a1456-1ba7-4277-a354-5c3bfbcb0715" providerId="ADAL" clId="{12486538-5369-4431-9948-EACFDBF31A2C}" dt="2026-01-13T20:23:05.451" v="1614" actId="403"/>
          <ac:spMkLst>
            <pc:docMk/>
            <pc:sldMk cId="1874263911" sldId="818"/>
            <ac:spMk id="4" creationId="{13823F17-64EB-491D-AB36-401EA608BB68}"/>
          </ac:spMkLst>
        </pc:spChg>
      </pc:sldChg>
      <pc:sldChg chg="addSp delSp modSp mod">
        <pc:chgData name="Leah Stone" userId="a86a1456-1ba7-4277-a354-5c3bfbcb0715" providerId="ADAL" clId="{12486538-5369-4431-9948-EACFDBF31A2C}" dt="2026-01-13T20:22:13.009" v="1604" actId="478"/>
        <pc:sldMkLst>
          <pc:docMk/>
          <pc:sldMk cId="1576820813" sldId="819"/>
        </pc:sldMkLst>
        <pc:spChg chg="add mod">
          <ac:chgData name="Leah Stone" userId="a86a1456-1ba7-4277-a354-5c3bfbcb0715" providerId="ADAL" clId="{12486538-5369-4431-9948-EACFDBF31A2C}" dt="2026-01-13T20:22:13.009" v="1604" actId="478"/>
          <ac:spMkLst>
            <pc:docMk/>
            <pc:sldMk cId="1576820813" sldId="819"/>
            <ac:spMk id="4" creationId="{016BBA1F-B823-5EB0-5207-357F11D19354}"/>
          </ac:spMkLst>
        </pc:spChg>
        <pc:spChg chg="del">
          <ac:chgData name="Leah Stone" userId="a86a1456-1ba7-4277-a354-5c3bfbcb0715" providerId="ADAL" clId="{12486538-5369-4431-9948-EACFDBF31A2C}" dt="2026-01-13T20:22:13.009" v="1604" actId="478"/>
          <ac:spMkLst>
            <pc:docMk/>
            <pc:sldMk cId="1576820813" sldId="819"/>
            <ac:spMk id="5" creationId="{23430BF2-4358-C8C9-EA70-C760108BD9BE}"/>
          </ac:spMkLst>
        </pc:spChg>
      </pc:sldChg>
      <pc:sldChg chg="del">
        <pc:chgData name="Leah Stone" userId="a86a1456-1ba7-4277-a354-5c3bfbcb0715" providerId="ADAL" clId="{12486538-5369-4431-9948-EACFDBF31A2C}" dt="2026-01-13T19:46:29.149" v="647" actId="2696"/>
        <pc:sldMkLst>
          <pc:docMk/>
          <pc:sldMk cId="295606855" sldId="833"/>
        </pc:sldMkLst>
      </pc:sldChg>
      <pc:sldChg chg="del">
        <pc:chgData name="Leah Stone" userId="a86a1456-1ba7-4277-a354-5c3bfbcb0715" providerId="ADAL" clId="{12486538-5369-4431-9948-EACFDBF31A2C}" dt="2026-01-13T19:43:35.705" v="125" actId="2696"/>
        <pc:sldMkLst>
          <pc:docMk/>
          <pc:sldMk cId="695477847" sldId="837"/>
        </pc:sldMkLst>
      </pc:sldChg>
      <pc:sldChg chg="modSp mod">
        <pc:chgData name="Leah Stone" userId="a86a1456-1ba7-4277-a354-5c3bfbcb0715" providerId="ADAL" clId="{12486538-5369-4431-9948-EACFDBF31A2C}" dt="2026-01-13T19:46:06.806" v="645" actId="20577"/>
        <pc:sldMkLst>
          <pc:docMk/>
          <pc:sldMk cId="3731570820" sldId="840"/>
        </pc:sldMkLst>
        <pc:spChg chg="mod">
          <ac:chgData name="Leah Stone" userId="a86a1456-1ba7-4277-a354-5c3bfbcb0715" providerId="ADAL" clId="{12486538-5369-4431-9948-EACFDBF31A2C}" dt="2026-01-13T19:46:06.806" v="645" actId="20577"/>
          <ac:spMkLst>
            <pc:docMk/>
            <pc:sldMk cId="3731570820" sldId="840"/>
            <ac:spMk id="4" creationId="{5A2EB42C-2F88-48E7-41F2-AC95AFB924F6}"/>
          </ac:spMkLst>
        </pc:spChg>
      </pc:sldChg>
      <pc:sldChg chg="del">
        <pc:chgData name="Leah Stone" userId="a86a1456-1ba7-4277-a354-5c3bfbcb0715" providerId="ADAL" clId="{12486538-5369-4431-9948-EACFDBF31A2C}" dt="2026-01-13T19:46:00.806" v="634" actId="2696"/>
        <pc:sldMkLst>
          <pc:docMk/>
          <pc:sldMk cId="3924365695" sldId="842"/>
        </pc:sldMkLst>
      </pc:sldChg>
      <pc:sldChg chg="del">
        <pc:chgData name="Leah Stone" userId="a86a1456-1ba7-4277-a354-5c3bfbcb0715" providerId="ADAL" clId="{12486538-5369-4431-9948-EACFDBF31A2C}" dt="2026-01-13T19:54:10.809" v="766" actId="2696"/>
        <pc:sldMkLst>
          <pc:docMk/>
          <pc:sldMk cId="2291120200" sldId="843"/>
        </pc:sldMkLst>
      </pc:sldChg>
      <pc:sldChg chg="modSp mod">
        <pc:chgData name="Leah Stone" userId="a86a1456-1ba7-4277-a354-5c3bfbcb0715" providerId="ADAL" clId="{12486538-5369-4431-9948-EACFDBF31A2C}" dt="2026-01-13T20:24:13.817" v="1660" actId="1076"/>
        <pc:sldMkLst>
          <pc:docMk/>
          <pc:sldMk cId="672493796" sldId="846"/>
        </pc:sldMkLst>
        <pc:picChg chg="mod modCrop">
          <ac:chgData name="Leah Stone" userId="a86a1456-1ba7-4277-a354-5c3bfbcb0715" providerId="ADAL" clId="{12486538-5369-4431-9948-EACFDBF31A2C}" dt="2026-01-13T20:24:13.817" v="1660" actId="1076"/>
          <ac:picMkLst>
            <pc:docMk/>
            <pc:sldMk cId="672493796" sldId="846"/>
            <ac:picMk id="4" creationId="{7FB58DA6-8C78-27FB-B149-DBEEAC5223F4}"/>
          </ac:picMkLst>
        </pc:picChg>
      </pc:sldChg>
      <pc:sldChg chg="addSp modSp mod">
        <pc:chgData name="Leah Stone" userId="a86a1456-1ba7-4277-a354-5c3bfbcb0715" providerId="ADAL" clId="{12486538-5369-4431-9948-EACFDBF31A2C}" dt="2026-01-13T20:20:00.952" v="1524" actId="1076"/>
        <pc:sldMkLst>
          <pc:docMk/>
          <pc:sldMk cId="2161930964" sldId="847"/>
        </pc:sldMkLst>
        <pc:spChg chg="add mod">
          <ac:chgData name="Leah Stone" userId="a86a1456-1ba7-4277-a354-5c3bfbcb0715" providerId="ADAL" clId="{12486538-5369-4431-9948-EACFDBF31A2C}" dt="2026-01-13T20:19:27.914" v="1519" actId="14100"/>
          <ac:spMkLst>
            <pc:docMk/>
            <pc:sldMk cId="2161930964" sldId="847"/>
            <ac:spMk id="2" creationId="{5C07265B-6378-053E-97F8-73AB289ECD02}"/>
          </ac:spMkLst>
        </pc:spChg>
        <pc:spChg chg="mod">
          <ac:chgData name="Leah Stone" userId="a86a1456-1ba7-4277-a354-5c3bfbcb0715" providerId="ADAL" clId="{12486538-5369-4431-9948-EACFDBF31A2C}" dt="2026-01-13T20:20:00.952" v="1524" actId="1076"/>
          <ac:spMkLst>
            <pc:docMk/>
            <pc:sldMk cId="2161930964" sldId="847"/>
            <ac:spMk id="6" creationId="{BE9C58B7-2D58-DA65-DE95-DAD07467E602}"/>
          </ac:spMkLst>
        </pc:spChg>
        <pc:picChg chg="add mod">
          <ac:chgData name="Leah Stone" userId="a86a1456-1ba7-4277-a354-5c3bfbcb0715" providerId="ADAL" clId="{12486538-5369-4431-9948-EACFDBF31A2C}" dt="2026-01-13T20:19:56.647" v="1523" actId="1076"/>
          <ac:picMkLst>
            <pc:docMk/>
            <pc:sldMk cId="2161930964" sldId="847"/>
            <ac:picMk id="4" creationId="{C8195579-EDDE-0CD7-C97F-8979E7AF5390}"/>
          </ac:picMkLst>
        </pc:picChg>
      </pc:sldChg>
      <pc:sldChg chg="modSp add mod ord setBg">
        <pc:chgData name="Leah Stone" userId="a86a1456-1ba7-4277-a354-5c3bfbcb0715" providerId="ADAL" clId="{12486538-5369-4431-9948-EACFDBF31A2C}" dt="2026-01-13T20:31:50.412" v="1677" actId="1076"/>
        <pc:sldMkLst>
          <pc:docMk/>
          <pc:sldMk cId="2885941167" sldId="2560"/>
        </pc:sldMkLst>
        <pc:spChg chg="mod">
          <ac:chgData name="Leah Stone" userId="a86a1456-1ba7-4277-a354-5c3bfbcb0715" providerId="ADAL" clId="{12486538-5369-4431-9948-EACFDBF31A2C}" dt="2026-01-13T20:31:50.412" v="1677" actId="1076"/>
          <ac:spMkLst>
            <pc:docMk/>
            <pc:sldMk cId="2885941167" sldId="2560"/>
            <ac:spMk id="20" creationId="{2B3AE92D-EF85-35DA-D24C-4C2B98767DF9}"/>
          </ac:spMkLst>
        </pc:spChg>
        <pc:picChg chg="mod">
          <ac:chgData name="Leah Stone" userId="a86a1456-1ba7-4277-a354-5c3bfbcb0715" providerId="ADAL" clId="{12486538-5369-4431-9948-EACFDBF31A2C}" dt="2026-01-13T20:31:28.922" v="1668" actId="207"/>
          <ac:picMkLst>
            <pc:docMk/>
            <pc:sldMk cId="2885941167" sldId="2560"/>
            <ac:picMk id="17" creationId="{B7A0CE77-807C-217A-F39B-FF148C04A962}"/>
          </ac:picMkLst>
        </pc:picChg>
        <pc:picChg chg="mod">
          <ac:chgData name="Leah Stone" userId="a86a1456-1ba7-4277-a354-5c3bfbcb0715" providerId="ADAL" clId="{12486538-5369-4431-9948-EACFDBF31A2C}" dt="2026-01-13T20:31:25.625" v="1667" actId="207"/>
          <ac:picMkLst>
            <pc:docMk/>
            <pc:sldMk cId="2885941167" sldId="2560"/>
            <ac:picMk id="26" creationId="{B0518EDF-AC34-9C57-49D5-A072071741EF}"/>
          </ac:picMkLst>
        </pc:picChg>
        <pc:picChg chg="mod">
          <ac:chgData name="Leah Stone" userId="a86a1456-1ba7-4277-a354-5c3bfbcb0715" providerId="ADAL" clId="{12486538-5369-4431-9948-EACFDBF31A2C}" dt="2026-01-13T20:31:35.314" v="1669" actId="207"/>
          <ac:picMkLst>
            <pc:docMk/>
            <pc:sldMk cId="2885941167" sldId="2560"/>
            <ac:picMk id="35" creationId="{1580524E-AE47-0160-2B88-581EFE54916F}"/>
          </ac:picMkLst>
        </pc:picChg>
      </pc:sldChg>
      <pc:sldChg chg="delSp modSp mod">
        <pc:chgData name="Leah Stone" userId="a86a1456-1ba7-4277-a354-5c3bfbcb0715" providerId="ADAL" clId="{12486538-5369-4431-9948-EACFDBF31A2C}" dt="2026-01-13T20:22:29.025" v="1610" actId="1076"/>
        <pc:sldMkLst>
          <pc:docMk/>
          <pc:sldMk cId="592219914" sldId="2565"/>
        </pc:sldMkLst>
        <pc:spChg chg="mod">
          <ac:chgData name="Leah Stone" userId="a86a1456-1ba7-4277-a354-5c3bfbcb0715" providerId="ADAL" clId="{12486538-5369-4431-9948-EACFDBF31A2C}" dt="2026-01-13T20:22:25.324" v="1608" actId="20577"/>
          <ac:spMkLst>
            <pc:docMk/>
            <pc:sldMk cId="592219914" sldId="2565"/>
            <ac:spMk id="2" creationId="{F97C8B33-6468-4E54-97FF-A7ED9B308F7C}"/>
          </ac:spMkLst>
        </pc:spChg>
        <pc:picChg chg="del">
          <ac:chgData name="Leah Stone" userId="a86a1456-1ba7-4277-a354-5c3bfbcb0715" providerId="ADAL" clId="{12486538-5369-4431-9948-EACFDBF31A2C}" dt="2026-01-13T20:22:26.387" v="1609" actId="478"/>
          <ac:picMkLst>
            <pc:docMk/>
            <pc:sldMk cId="592219914" sldId="2565"/>
            <ac:picMk id="10" creationId="{A489897F-5A12-4F05-8A38-1E775DB7F852}"/>
          </ac:picMkLst>
        </pc:picChg>
        <pc:picChg chg="mod">
          <ac:chgData name="Leah Stone" userId="a86a1456-1ba7-4277-a354-5c3bfbcb0715" providerId="ADAL" clId="{12486538-5369-4431-9948-EACFDBF31A2C}" dt="2026-01-13T20:22:29.025" v="1610" actId="1076"/>
          <ac:picMkLst>
            <pc:docMk/>
            <pc:sldMk cId="592219914" sldId="2565"/>
            <ac:picMk id="12" creationId="{01CAEDEF-5348-4CCA-978B-09167E558873}"/>
          </ac:picMkLst>
        </pc:picChg>
      </pc:sldChg>
      <pc:sldChg chg="del">
        <pc:chgData name="Leah Stone" userId="a86a1456-1ba7-4277-a354-5c3bfbcb0715" providerId="ADAL" clId="{12486538-5369-4431-9948-EACFDBF31A2C}" dt="2026-01-13T20:22:34.679" v="1612" actId="2696"/>
        <pc:sldMkLst>
          <pc:docMk/>
          <pc:sldMk cId="2672087216" sldId="2573"/>
        </pc:sldMkLst>
      </pc:sldChg>
      <pc:sldChg chg="del">
        <pc:chgData name="Leah Stone" userId="a86a1456-1ba7-4277-a354-5c3bfbcb0715" providerId="ADAL" clId="{12486538-5369-4431-9948-EACFDBF31A2C}" dt="2026-01-13T20:22:31.927" v="1611" actId="2696"/>
        <pc:sldMkLst>
          <pc:docMk/>
          <pc:sldMk cId="41571839" sldId="2599"/>
        </pc:sldMkLst>
      </pc:sldChg>
      <pc:sldChg chg="del">
        <pc:chgData name="Leah Stone" userId="a86a1456-1ba7-4277-a354-5c3bfbcb0715" providerId="ADAL" clId="{12486538-5369-4431-9948-EACFDBF31A2C}" dt="2026-01-13T20:21:52.435" v="1599" actId="2696"/>
        <pc:sldMkLst>
          <pc:docMk/>
          <pc:sldMk cId="700099101" sldId="2603"/>
        </pc:sldMkLst>
      </pc:sldChg>
      <pc:sldChg chg="del">
        <pc:chgData name="Leah Stone" userId="a86a1456-1ba7-4277-a354-5c3bfbcb0715" providerId="ADAL" clId="{12486538-5369-4431-9948-EACFDBF31A2C}" dt="2026-01-13T20:22:05.763" v="1602" actId="2696"/>
        <pc:sldMkLst>
          <pc:docMk/>
          <pc:sldMk cId="3216846025" sldId="2604"/>
        </pc:sldMkLst>
      </pc:sldChg>
      <pc:sldChg chg="delSp modSp del">
        <pc:chgData name="Leah Stone" userId="a86a1456-1ba7-4277-a354-5c3bfbcb0715" providerId="ADAL" clId="{12486538-5369-4431-9948-EACFDBF31A2C}" dt="2026-01-13T20:24:38.217" v="1661" actId="2696"/>
        <pc:sldMkLst>
          <pc:docMk/>
          <pc:sldMk cId="2206399298" sldId="2605"/>
        </pc:sldMkLst>
        <pc:picChg chg="del mod">
          <ac:chgData name="Leah Stone" userId="a86a1456-1ba7-4277-a354-5c3bfbcb0715" providerId="ADAL" clId="{12486538-5369-4431-9948-EACFDBF31A2C}" dt="2026-01-13T20:22:01.249" v="1601" actId="478"/>
          <ac:picMkLst>
            <pc:docMk/>
            <pc:sldMk cId="2206399298" sldId="2605"/>
            <ac:picMk id="3074" creationId="{78FF9588-02FC-4C1D-99EA-0381647FC0AD}"/>
          </ac:picMkLst>
        </pc:picChg>
      </pc:sldChg>
      <pc:sldChg chg="del">
        <pc:chgData name="Leah Stone" userId="a86a1456-1ba7-4277-a354-5c3bfbcb0715" providerId="ADAL" clId="{12486538-5369-4431-9948-EACFDBF31A2C}" dt="2026-01-13T20:22:07.415" v="1603" actId="2696"/>
        <pc:sldMkLst>
          <pc:docMk/>
          <pc:sldMk cId="381397487" sldId="2606"/>
        </pc:sldMkLst>
      </pc:sldChg>
      <pc:sldChg chg="addSp delSp modSp new mod">
        <pc:chgData name="Leah Stone" userId="a86a1456-1ba7-4277-a354-5c3bfbcb0715" providerId="ADAL" clId="{12486538-5369-4431-9948-EACFDBF31A2C}" dt="2026-01-13T19:42:48.510" v="118" actId="1076"/>
        <pc:sldMkLst>
          <pc:docMk/>
          <pc:sldMk cId="1853032744" sldId="2607"/>
        </pc:sldMkLst>
        <pc:spChg chg="add del">
          <ac:chgData name="Leah Stone" userId="a86a1456-1ba7-4277-a354-5c3bfbcb0715" providerId="ADAL" clId="{12486538-5369-4431-9948-EACFDBF31A2C}" dt="2026-01-13T19:42:17.953" v="113" actId="931"/>
          <ac:spMkLst>
            <pc:docMk/>
            <pc:sldMk cId="1853032744" sldId="2607"/>
            <ac:spMk id="3" creationId="{45710038-0F06-8A76-2F63-56BB91FCF8F1}"/>
          </ac:spMkLst>
        </pc:spChg>
        <pc:spChg chg="add del mod">
          <ac:chgData name="Leah Stone" userId="a86a1456-1ba7-4277-a354-5c3bfbcb0715" providerId="ADAL" clId="{12486538-5369-4431-9948-EACFDBF31A2C}" dt="2026-01-13T19:42:41.055" v="116" actId="931"/>
          <ac:spMkLst>
            <pc:docMk/>
            <pc:sldMk cId="1853032744" sldId="2607"/>
            <ac:spMk id="9" creationId="{67D14EFC-C905-2D11-C98D-D356482B5889}"/>
          </ac:spMkLst>
        </pc:spChg>
        <pc:picChg chg="add mod">
          <ac:chgData name="Leah Stone" userId="a86a1456-1ba7-4277-a354-5c3bfbcb0715" providerId="ADAL" clId="{12486538-5369-4431-9948-EACFDBF31A2C}" dt="2026-01-13T19:42:06.153" v="112" actId="931"/>
          <ac:picMkLst>
            <pc:docMk/>
            <pc:sldMk cId="1853032744" sldId="2607"/>
            <ac:picMk id="5" creationId="{F1297262-0E6C-FFA9-4F61-5AD0E05A0EE2}"/>
          </ac:picMkLst>
        </pc:picChg>
        <pc:picChg chg="add del mod">
          <ac:chgData name="Leah Stone" userId="a86a1456-1ba7-4277-a354-5c3bfbcb0715" providerId="ADAL" clId="{12486538-5369-4431-9948-EACFDBF31A2C}" dt="2026-01-13T19:42:21.256" v="115" actId="478"/>
          <ac:picMkLst>
            <pc:docMk/>
            <pc:sldMk cId="1853032744" sldId="2607"/>
            <ac:picMk id="7" creationId="{D4032507-2F1B-7A90-D4F2-33E179A5AE75}"/>
          </ac:picMkLst>
        </pc:picChg>
        <pc:picChg chg="add mod">
          <ac:chgData name="Leah Stone" userId="a86a1456-1ba7-4277-a354-5c3bfbcb0715" providerId="ADAL" clId="{12486538-5369-4431-9948-EACFDBF31A2C}" dt="2026-01-13T19:42:48.510" v="118" actId="1076"/>
          <ac:picMkLst>
            <pc:docMk/>
            <pc:sldMk cId="1853032744" sldId="2607"/>
            <ac:picMk id="11" creationId="{55BDA210-32AE-CB41-3B60-02788202C53C}"/>
          </ac:picMkLst>
        </pc:picChg>
      </pc:sldChg>
      <pc:sldChg chg="addSp modSp new mod addAnim delAnim modAnim modNotesTx">
        <pc:chgData name="Leah Stone" userId="a86a1456-1ba7-4277-a354-5c3bfbcb0715" providerId="ADAL" clId="{12486538-5369-4431-9948-EACFDBF31A2C}" dt="2026-01-13T20:37:21.216" v="1899" actId="20577"/>
        <pc:sldMkLst>
          <pc:docMk/>
          <pc:sldMk cId="2025885856" sldId="2608"/>
        </pc:sldMkLst>
        <pc:spChg chg="mod">
          <ac:chgData name="Leah Stone" userId="a86a1456-1ba7-4277-a354-5c3bfbcb0715" providerId="ADAL" clId="{12486538-5369-4431-9948-EACFDBF31A2C}" dt="2026-01-13T19:50:42.914" v="732" actId="20577"/>
          <ac:spMkLst>
            <pc:docMk/>
            <pc:sldMk cId="2025885856" sldId="2608"/>
            <ac:spMk id="2" creationId="{E59B7415-BF3A-93EB-1F2A-E0C0E204A366}"/>
          </ac:spMkLst>
        </pc:spChg>
        <pc:picChg chg="add mod">
          <ac:chgData name="Leah Stone" userId="a86a1456-1ba7-4277-a354-5c3bfbcb0715" providerId="ADAL" clId="{12486538-5369-4431-9948-EACFDBF31A2C}" dt="2026-01-13T19:51:43.354" v="735" actId="1076"/>
          <ac:picMkLst>
            <pc:docMk/>
            <pc:sldMk cId="2025885856" sldId="2608"/>
            <ac:picMk id="4" creationId="{8766AF37-2513-4CA2-D743-821ACECEC350}"/>
          </ac:picMkLst>
        </pc:picChg>
        <pc:picChg chg="add mod">
          <ac:chgData name="Leah Stone" userId="a86a1456-1ba7-4277-a354-5c3bfbcb0715" providerId="ADAL" clId="{12486538-5369-4431-9948-EACFDBF31A2C}" dt="2026-01-13T19:51:45.979" v="736" actId="1076"/>
          <ac:picMkLst>
            <pc:docMk/>
            <pc:sldMk cId="2025885856" sldId="2608"/>
            <ac:picMk id="6" creationId="{E4AA4E90-386F-EC55-EE1A-4D719B3F34C6}"/>
          </ac:picMkLst>
        </pc:picChg>
        <pc:picChg chg="add mod">
          <ac:chgData name="Leah Stone" userId="a86a1456-1ba7-4277-a354-5c3bfbcb0715" providerId="ADAL" clId="{12486538-5369-4431-9948-EACFDBF31A2C}" dt="2026-01-13T19:51:54.508" v="738" actId="1076"/>
          <ac:picMkLst>
            <pc:docMk/>
            <pc:sldMk cId="2025885856" sldId="2608"/>
            <ac:picMk id="8" creationId="{A8F1A595-D32A-030D-73CF-BAB1B41489B9}"/>
          </ac:picMkLst>
        </pc:picChg>
        <pc:picChg chg="add mod">
          <ac:chgData name="Leah Stone" userId="a86a1456-1ba7-4277-a354-5c3bfbcb0715" providerId="ADAL" clId="{12486538-5369-4431-9948-EACFDBF31A2C}" dt="2026-01-13T19:51:51.835" v="737" actId="1076"/>
          <ac:picMkLst>
            <pc:docMk/>
            <pc:sldMk cId="2025885856" sldId="2608"/>
            <ac:picMk id="10" creationId="{1E819FFC-B2CC-564A-6A39-FAFBEB28B5A7}"/>
          </ac:picMkLst>
        </pc:picChg>
        <pc:picChg chg="add mod">
          <ac:chgData name="Leah Stone" userId="a86a1456-1ba7-4277-a354-5c3bfbcb0715" providerId="ADAL" clId="{12486538-5369-4431-9948-EACFDBF31A2C}" dt="2026-01-13T19:51:56.835" v="739" actId="1076"/>
          <ac:picMkLst>
            <pc:docMk/>
            <pc:sldMk cId="2025885856" sldId="2608"/>
            <ac:picMk id="12" creationId="{43C252FA-F9BA-AED3-72AC-29E499D0192C}"/>
          </ac:picMkLst>
        </pc:picChg>
        <pc:picChg chg="add mod">
          <ac:chgData name="Leah Stone" userId="a86a1456-1ba7-4277-a354-5c3bfbcb0715" providerId="ADAL" clId="{12486538-5369-4431-9948-EACFDBF31A2C}" dt="2026-01-13T19:53:46.463" v="763" actId="1076"/>
          <ac:picMkLst>
            <pc:docMk/>
            <pc:sldMk cId="2025885856" sldId="2608"/>
            <ac:picMk id="14" creationId="{D6258060-A4EA-089D-C1E6-9B465DB42948}"/>
          </ac:picMkLst>
        </pc:picChg>
        <pc:picChg chg="add mod">
          <ac:chgData name="Leah Stone" userId="a86a1456-1ba7-4277-a354-5c3bfbcb0715" providerId="ADAL" clId="{12486538-5369-4431-9948-EACFDBF31A2C}" dt="2026-01-13T19:53:49.177" v="764" actId="1076"/>
          <ac:picMkLst>
            <pc:docMk/>
            <pc:sldMk cId="2025885856" sldId="2608"/>
            <ac:picMk id="16" creationId="{43683A68-D8D2-9A4B-612B-6480320B2B63}"/>
          </ac:picMkLst>
        </pc:picChg>
        <pc:picChg chg="add mod">
          <ac:chgData name="Leah Stone" userId="a86a1456-1ba7-4277-a354-5c3bfbcb0715" providerId="ADAL" clId="{12486538-5369-4431-9948-EACFDBF31A2C}" dt="2026-01-13T19:56:54.625" v="795" actId="1076"/>
          <ac:picMkLst>
            <pc:docMk/>
            <pc:sldMk cId="2025885856" sldId="2608"/>
            <ac:picMk id="18" creationId="{C354F41C-4FC5-2094-FC5C-4FFEBAFE8042}"/>
          </ac:picMkLst>
        </pc:picChg>
        <pc:picChg chg="add mod">
          <ac:chgData name="Leah Stone" userId="a86a1456-1ba7-4277-a354-5c3bfbcb0715" providerId="ADAL" clId="{12486538-5369-4431-9948-EACFDBF31A2C}" dt="2026-01-13T19:53:29.835" v="758" actId="14100"/>
          <ac:picMkLst>
            <pc:docMk/>
            <pc:sldMk cId="2025885856" sldId="2608"/>
            <ac:picMk id="20" creationId="{F43EF2A3-11E8-5D81-220F-C228DE11A9C9}"/>
          </ac:picMkLst>
        </pc:picChg>
        <pc:picChg chg="add mod">
          <ac:chgData name="Leah Stone" userId="a86a1456-1ba7-4277-a354-5c3bfbcb0715" providerId="ADAL" clId="{12486538-5369-4431-9948-EACFDBF31A2C}" dt="2026-01-13T19:53:16.329" v="754" actId="14100"/>
          <ac:picMkLst>
            <pc:docMk/>
            <pc:sldMk cId="2025885856" sldId="2608"/>
            <ac:picMk id="22" creationId="{1C26113A-05ED-2314-7A8E-3C74C2CA79CE}"/>
          </ac:picMkLst>
        </pc:picChg>
      </pc:sldChg>
      <pc:sldChg chg="addSp delSp modSp new del mod modClrScheme chgLayout">
        <pc:chgData name="Leah Stone" userId="a86a1456-1ba7-4277-a354-5c3bfbcb0715" providerId="ADAL" clId="{12486538-5369-4431-9948-EACFDBF31A2C}" dt="2026-01-13T20:09:42.811" v="1415" actId="2696"/>
        <pc:sldMkLst>
          <pc:docMk/>
          <pc:sldMk cId="2727857073" sldId="2609"/>
        </pc:sldMkLst>
        <pc:spChg chg="del mod ord">
          <ac:chgData name="Leah Stone" userId="a86a1456-1ba7-4277-a354-5c3bfbcb0715" providerId="ADAL" clId="{12486538-5369-4431-9948-EACFDBF31A2C}" dt="2026-01-13T19:58:07.736" v="807" actId="700"/>
          <ac:spMkLst>
            <pc:docMk/>
            <pc:sldMk cId="2727857073" sldId="2609"/>
            <ac:spMk id="2" creationId="{C39D3030-0B7D-CD86-8EB2-3C0EA2CF40D3}"/>
          </ac:spMkLst>
        </pc:spChg>
        <pc:spChg chg="add mod ord">
          <ac:chgData name="Leah Stone" userId="a86a1456-1ba7-4277-a354-5c3bfbcb0715" providerId="ADAL" clId="{12486538-5369-4431-9948-EACFDBF31A2C}" dt="2026-01-13T19:58:07.736" v="807" actId="700"/>
          <ac:spMkLst>
            <pc:docMk/>
            <pc:sldMk cId="2727857073" sldId="2609"/>
            <ac:spMk id="3" creationId="{CBDF4677-9052-44D9-7E19-F37E00D16A1D}"/>
          </ac:spMkLst>
        </pc:spChg>
        <pc:spChg chg="add mod ord">
          <ac:chgData name="Leah Stone" userId="a86a1456-1ba7-4277-a354-5c3bfbcb0715" providerId="ADAL" clId="{12486538-5369-4431-9948-EACFDBF31A2C}" dt="2026-01-13T19:58:07.736" v="807" actId="700"/>
          <ac:spMkLst>
            <pc:docMk/>
            <pc:sldMk cId="2727857073" sldId="2609"/>
            <ac:spMk id="4" creationId="{616B5E8F-C987-75F3-2144-D550C910C5F0}"/>
          </ac:spMkLst>
        </pc:spChg>
      </pc:sldChg>
      <pc:sldChg chg="addSp modSp new mod addAnim delAnim modAnim">
        <pc:chgData name="Leah Stone" userId="a86a1456-1ba7-4277-a354-5c3bfbcb0715" providerId="ADAL" clId="{12486538-5369-4431-9948-EACFDBF31A2C}" dt="2026-01-13T20:09:29.834" v="1414"/>
        <pc:sldMkLst>
          <pc:docMk/>
          <pc:sldMk cId="1807424828" sldId="2610"/>
        </pc:sldMkLst>
        <pc:spChg chg="mod">
          <ac:chgData name="Leah Stone" userId="a86a1456-1ba7-4277-a354-5c3bfbcb0715" providerId="ADAL" clId="{12486538-5369-4431-9948-EACFDBF31A2C}" dt="2026-01-13T20:03:52.938" v="939" actId="20577"/>
          <ac:spMkLst>
            <pc:docMk/>
            <pc:sldMk cId="1807424828" sldId="2610"/>
            <ac:spMk id="2" creationId="{660AB449-A309-8DFD-DC05-8E3DD6BDCA26}"/>
          </ac:spMkLst>
        </pc:spChg>
        <pc:spChg chg="mod">
          <ac:chgData name="Leah Stone" userId="a86a1456-1ba7-4277-a354-5c3bfbcb0715" providerId="ADAL" clId="{12486538-5369-4431-9948-EACFDBF31A2C}" dt="2026-01-13T20:08:56.995" v="1409" actId="14100"/>
          <ac:spMkLst>
            <pc:docMk/>
            <pc:sldMk cId="1807424828" sldId="2610"/>
            <ac:spMk id="3" creationId="{8DFCD917-269E-B622-B5B7-F374C6F40CBB}"/>
          </ac:spMkLst>
        </pc:spChg>
        <pc:spChg chg="add mod">
          <ac:chgData name="Leah Stone" userId="a86a1456-1ba7-4277-a354-5c3bfbcb0715" providerId="ADAL" clId="{12486538-5369-4431-9948-EACFDBF31A2C}" dt="2026-01-13T20:07:56.605" v="1256" actId="1076"/>
          <ac:spMkLst>
            <pc:docMk/>
            <pc:sldMk cId="1807424828" sldId="2610"/>
            <ac:spMk id="4" creationId="{5523F527-9413-6CEF-9E2A-AD0FA841FE81}"/>
          </ac:spMkLst>
        </pc:spChg>
        <pc:picChg chg="add mod">
          <ac:chgData name="Leah Stone" userId="a86a1456-1ba7-4277-a354-5c3bfbcb0715" providerId="ADAL" clId="{12486538-5369-4431-9948-EACFDBF31A2C}" dt="2026-01-13T20:09:14.185" v="1411" actId="1076"/>
          <ac:picMkLst>
            <pc:docMk/>
            <pc:sldMk cId="1807424828" sldId="2610"/>
            <ac:picMk id="5" creationId="{E0317BEA-3002-34A7-02FB-BF60C818354A}"/>
          </ac:picMkLst>
        </pc:picChg>
      </pc:sldChg>
      <pc:sldChg chg="addSp delSp modSp new mod modAnim">
        <pc:chgData name="Leah Stone" userId="a86a1456-1ba7-4277-a354-5c3bfbcb0715" providerId="ADAL" clId="{12486538-5369-4431-9948-EACFDBF31A2C}" dt="2026-01-13T20:15:27.849" v="1514" actId="1076"/>
        <pc:sldMkLst>
          <pc:docMk/>
          <pc:sldMk cId="222192584" sldId="2611"/>
        </pc:sldMkLst>
        <pc:spChg chg="mod">
          <ac:chgData name="Leah Stone" userId="a86a1456-1ba7-4277-a354-5c3bfbcb0715" providerId="ADAL" clId="{12486538-5369-4431-9948-EACFDBF31A2C}" dt="2026-01-13T20:06:06.015" v="1242" actId="20577"/>
          <ac:spMkLst>
            <pc:docMk/>
            <pc:sldMk cId="222192584" sldId="2611"/>
            <ac:spMk id="2" creationId="{C8EA43A8-A251-986C-BA77-81BA846C3F3D}"/>
          </ac:spMkLst>
        </pc:spChg>
        <pc:spChg chg="del mod">
          <ac:chgData name="Leah Stone" userId="a86a1456-1ba7-4277-a354-5c3bfbcb0715" providerId="ADAL" clId="{12486538-5369-4431-9948-EACFDBF31A2C}" dt="2026-01-13T20:13:46.168" v="1417" actId="931"/>
          <ac:spMkLst>
            <pc:docMk/>
            <pc:sldMk cId="222192584" sldId="2611"/>
            <ac:spMk id="3" creationId="{24CDEEF3-490E-0BF9-E273-F53540BF0F05}"/>
          </ac:spMkLst>
        </pc:spChg>
        <pc:spChg chg="add del mod">
          <ac:chgData name="Leah Stone" userId="a86a1456-1ba7-4277-a354-5c3bfbcb0715" providerId="ADAL" clId="{12486538-5369-4431-9948-EACFDBF31A2C}" dt="2026-01-13T20:06:59.854" v="1245"/>
          <ac:spMkLst>
            <pc:docMk/>
            <pc:sldMk cId="222192584" sldId="2611"/>
            <ac:spMk id="4" creationId="{8B5DC77E-BFF6-FD0A-A80E-88A3FDBF3CC2}"/>
          </ac:spMkLst>
        </pc:spChg>
        <pc:spChg chg="add mod">
          <ac:chgData name="Leah Stone" userId="a86a1456-1ba7-4277-a354-5c3bfbcb0715" providerId="ADAL" clId="{12486538-5369-4431-9948-EACFDBF31A2C}" dt="2026-01-13T20:14:36.688" v="1508" actId="14100"/>
          <ac:spMkLst>
            <pc:docMk/>
            <pc:sldMk cId="222192584" sldId="2611"/>
            <ac:spMk id="7" creationId="{FB4796F5-CECF-693D-6551-6D5909B97995}"/>
          </ac:spMkLst>
        </pc:spChg>
        <pc:spChg chg="add mod">
          <ac:chgData name="Leah Stone" userId="a86a1456-1ba7-4277-a354-5c3bfbcb0715" providerId="ADAL" clId="{12486538-5369-4431-9948-EACFDBF31A2C}" dt="2026-01-13T20:15:27.849" v="1514" actId="1076"/>
          <ac:spMkLst>
            <pc:docMk/>
            <pc:sldMk cId="222192584" sldId="2611"/>
            <ac:spMk id="8" creationId="{7FDE965F-AEF3-630A-B3F9-CD449B1608B8}"/>
          </ac:spMkLst>
        </pc:spChg>
        <pc:picChg chg="add mod">
          <ac:chgData name="Leah Stone" userId="a86a1456-1ba7-4277-a354-5c3bfbcb0715" providerId="ADAL" clId="{12486538-5369-4431-9948-EACFDBF31A2C}" dt="2026-01-13T20:14:11.256" v="1425" actId="1076"/>
          <ac:picMkLst>
            <pc:docMk/>
            <pc:sldMk cId="222192584" sldId="2611"/>
            <ac:picMk id="6" creationId="{D70BE6C6-572E-FCE3-4A0D-6FDAC2E791A5}"/>
          </ac:picMkLst>
        </pc:picChg>
      </pc:sldChg>
      <pc:sldChg chg="addSp modSp new mod">
        <pc:chgData name="Leah Stone" userId="a86a1456-1ba7-4277-a354-5c3bfbcb0715" providerId="ADAL" clId="{12486538-5369-4431-9948-EACFDBF31A2C}" dt="2026-01-13T20:21:23.535" v="1598"/>
        <pc:sldMkLst>
          <pc:docMk/>
          <pc:sldMk cId="1711338309" sldId="2612"/>
        </pc:sldMkLst>
        <pc:spChg chg="mod">
          <ac:chgData name="Leah Stone" userId="a86a1456-1ba7-4277-a354-5c3bfbcb0715" providerId="ADAL" clId="{12486538-5369-4431-9948-EACFDBF31A2C}" dt="2026-01-13T20:05:42.208" v="1135" actId="20577"/>
          <ac:spMkLst>
            <pc:docMk/>
            <pc:sldMk cId="1711338309" sldId="2612"/>
            <ac:spMk id="2" creationId="{3E1B28AF-086E-4D00-C575-844E0C0106B1}"/>
          </ac:spMkLst>
        </pc:spChg>
        <pc:spChg chg="mod">
          <ac:chgData name="Leah Stone" userId="a86a1456-1ba7-4277-a354-5c3bfbcb0715" providerId="ADAL" clId="{12486538-5369-4431-9948-EACFDBF31A2C}" dt="2026-01-13T20:21:00.401" v="1595" actId="14100"/>
          <ac:spMkLst>
            <pc:docMk/>
            <pc:sldMk cId="1711338309" sldId="2612"/>
            <ac:spMk id="3" creationId="{559D6A2E-E87A-FB20-A004-FAD9D8F4C773}"/>
          </ac:spMkLst>
        </pc:spChg>
        <pc:spChg chg="add mod">
          <ac:chgData name="Leah Stone" userId="a86a1456-1ba7-4277-a354-5c3bfbcb0715" providerId="ADAL" clId="{12486538-5369-4431-9948-EACFDBF31A2C}" dt="2026-01-13T20:21:23.535" v="1598"/>
          <ac:spMkLst>
            <pc:docMk/>
            <pc:sldMk cId="1711338309" sldId="2612"/>
            <ac:spMk id="4" creationId="{E509040B-2720-5C9A-87BB-67AFFF5E6F61}"/>
          </ac:spMkLst>
        </pc:spChg>
      </pc:sldChg>
      <pc:sldChg chg="addSp delSp modSp new del mod modClrScheme chgLayout">
        <pc:chgData name="Leah Stone" userId="a86a1456-1ba7-4277-a354-5c3bfbcb0715" providerId="ADAL" clId="{12486538-5369-4431-9948-EACFDBF31A2C}" dt="2026-01-13T20:34:42.546" v="1731" actId="2696"/>
        <pc:sldMkLst>
          <pc:docMk/>
          <pc:sldMk cId="3608348830" sldId="2613"/>
        </pc:sldMkLst>
        <pc:spChg chg="del mod ord">
          <ac:chgData name="Leah Stone" userId="a86a1456-1ba7-4277-a354-5c3bfbcb0715" providerId="ADAL" clId="{12486538-5369-4431-9948-EACFDBF31A2C}" dt="2026-01-13T20:25:06.948" v="1663" actId="700"/>
          <ac:spMkLst>
            <pc:docMk/>
            <pc:sldMk cId="3608348830" sldId="2613"/>
            <ac:spMk id="2" creationId="{E2082973-228A-382A-AD1C-09B27FE690B1}"/>
          </ac:spMkLst>
        </pc:spChg>
        <pc:spChg chg="del mod ord">
          <ac:chgData name="Leah Stone" userId="a86a1456-1ba7-4277-a354-5c3bfbcb0715" providerId="ADAL" clId="{12486538-5369-4431-9948-EACFDBF31A2C}" dt="2026-01-13T20:25:06.948" v="1663" actId="700"/>
          <ac:spMkLst>
            <pc:docMk/>
            <pc:sldMk cId="3608348830" sldId="2613"/>
            <ac:spMk id="3" creationId="{E294D8BB-9406-E3F6-D726-0A5AEFF6DBEF}"/>
          </ac:spMkLst>
        </pc:spChg>
        <pc:spChg chg="del">
          <ac:chgData name="Leah Stone" userId="a86a1456-1ba7-4277-a354-5c3bfbcb0715" providerId="ADAL" clId="{12486538-5369-4431-9948-EACFDBF31A2C}" dt="2026-01-13T20:25:06.948" v="1663" actId="700"/>
          <ac:spMkLst>
            <pc:docMk/>
            <pc:sldMk cId="3608348830" sldId="2613"/>
            <ac:spMk id="4" creationId="{E47927A0-0FA1-8AF7-B6F8-76A82F6C3420}"/>
          </ac:spMkLst>
        </pc:spChg>
        <pc:spChg chg="add mod ord">
          <ac:chgData name="Leah Stone" userId="a86a1456-1ba7-4277-a354-5c3bfbcb0715" providerId="ADAL" clId="{12486538-5369-4431-9948-EACFDBF31A2C}" dt="2026-01-13T20:25:06.948" v="1663" actId="700"/>
          <ac:spMkLst>
            <pc:docMk/>
            <pc:sldMk cId="3608348830" sldId="2613"/>
            <ac:spMk id="5" creationId="{51A50F24-A289-BFC3-9326-BF8B7348D841}"/>
          </ac:spMkLst>
        </pc:spChg>
        <pc:spChg chg="add mod ord">
          <ac:chgData name="Leah Stone" userId="a86a1456-1ba7-4277-a354-5c3bfbcb0715" providerId="ADAL" clId="{12486538-5369-4431-9948-EACFDBF31A2C}" dt="2026-01-13T20:25:06.948" v="1663" actId="700"/>
          <ac:spMkLst>
            <pc:docMk/>
            <pc:sldMk cId="3608348830" sldId="2613"/>
            <ac:spMk id="6" creationId="{1032994D-A8AE-7682-3E23-0CA43534A4F8}"/>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F158C-2E61-4C94-8A72-66361254D164}"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7233DD2C-C04D-42BA-AF6A-3C71B79DCECB}">
      <dgm:prSet phldrT="[Text]" custT="1"/>
      <dgm:spPr/>
      <dgm:t>
        <a:bodyPr/>
        <a:lstStyle/>
        <a:p>
          <a:r>
            <a:rPr lang="en-US" sz="3400" dirty="0">
              <a:latin typeface="+mj-lt"/>
            </a:rPr>
            <a:t>A pattern of coercive and controlling behaviors</a:t>
          </a:r>
          <a:endParaRPr lang="en-US" sz="3400" dirty="0"/>
        </a:p>
      </dgm:t>
    </dgm:pt>
    <dgm:pt modelId="{17E5F93E-47B2-4DDD-93ED-058661DFA14D}" type="parTrans" cxnId="{6A14B8FE-5543-4E5F-ACEC-F8BF4A84A0C3}">
      <dgm:prSet/>
      <dgm:spPr/>
      <dgm:t>
        <a:bodyPr/>
        <a:lstStyle/>
        <a:p>
          <a:endParaRPr lang="en-US"/>
        </a:p>
      </dgm:t>
    </dgm:pt>
    <dgm:pt modelId="{D0D18D21-5586-4845-B1A8-9CA91190F07A}" type="sibTrans" cxnId="{6A14B8FE-5543-4E5F-ACEC-F8BF4A84A0C3}">
      <dgm:prSet/>
      <dgm:spPr/>
      <dgm:t>
        <a:bodyPr/>
        <a:lstStyle/>
        <a:p>
          <a:endParaRPr lang="en-US"/>
        </a:p>
      </dgm:t>
    </dgm:pt>
    <dgm:pt modelId="{E8A88C21-99E2-40E0-AB17-5BD428BEFE98}">
      <dgm:prSet phldrT="[Text]" custT="1"/>
      <dgm:spPr/>
      <dgm:t>
        <a:bodyPr/>
        <a:lstStyle/>
        <a:p>
          <a:r>
            <a:rPr lang="en-US" sz="3200" dirty="0">
              <a:latin typeface="+mj-lt"/>
            </a:rPr>
            <a:t>including physical, sexual and psychological attacks, as well as economic coercion</a:t>
          </a:r>
          <a:endParaRPr lang="en-US" sz="3200" dirty="0">
            <a:solidFill>
              <a:schemeClr val="bg1"/>
            </a:solidFill>
          </a:endParaRPr>
        </a:p>
      </dgm:t>
    </dgm:pt>
    <dgm:pt modelId="{86758CC6-8F53-4BBE-86F2-D4A7285D4665}" type="parTrans" cxnId="{DF172234-4621-486C-8A68-B8394F599B6F}">
      <dgm:prSet/>
      <dgm:spPr/>
      <dgm:t>
        <a:bodyPr/>
        <a:lstStyle/>
        <a:p>
          <a:endParaRPr lang="en-US"/>
        </a:p>
      </dgm:t>
    </dgm:pt>
    <dgm:pt modelId="{2412D057-297F-4ACD-8CB3-A1BB13507642}" type="sibTrans" cxnId="{DF172234-4621-486C-8A68-B8394F599B6F}">
      <dgm:prSet/>
      <dgm:spPr/>
      <dgm:t>
        <a:bodyPr/>
        <a:lstStyle/>
        <a:p>
          <a:endParaRPr lang="en-US"/>
        </a:p>
      </dgm:t>
    </dgm:pt>
    <dgm:pt modelId="{FA6526F1-5AE4-42A6-8254-18D7674EE930}">
      <dgm:prSet phldrT="[Text]"/>
      <dgm:spPr/>
      <dgm:t>
        <a:bodyPr/>
        <a:lstStyle/>
        <a:p>
          <a:r>
            <a:rPr lang="en-US" dirty="0">
              <a:latin typeface="+mj-lt"/>
            </a:rPr>
            <a:t>that adults and adolescents use against their intimate partners.</a:t>
          </a:r>
          <a:endParaRPr lang="en-US" dirty="0">
            <a:solidFill>
              <a:schemeClr val="bg1"/>
            </a:solidFill>
          </a:endParaRPr>
        </a:p>
      </dgm:t>
    </dgm:pt>
    <dgm:pt modelId="{E4370170-A23D-476F-B41C-42404ECD8292}" type="parTrans" cxnId="{2DC44843-F9AE-49F6-B917-C8882D97F3EF}">
      <dgm:prSet/>
      <dgm:spPr/>
      <dgm:t>
        <a:bodyPr/>
        <a:lstStyle/>
        <a:p>
          <a:endParaRPr lang="en-US"/>
        </a:p>
      </dgm:t>
    </dgm:pt>
    <dgm:pt modelId="{9FC909EA-9369-4B83-B86F-DEE1D8E2C3BC}" type="sibTrans" cxnId="{2DC44843-F9AE-49F6-B917-C8882D97F3EF}">
      <dgm:prSet/>
      <dgm:spPr/>
      <dgm:t>
        <a:bodyPr/>
        <a:lstStyle/>
        <a:p>
          <a:endParaRPr lang="en-US"/>
        </a:p>
      </dgm:t>
    </dgm:pt>
    <dgm:pt modelId="{6871A184-613C-42DE-8E42-814D70E48C46}" type="pres">
      <dgm:prSet presAssocID="{7EAF158C-2E61-4C94-8A72-66361254D164}" presName="Name0" presStyleCnt="0">
        <dgm:presLayoutVars>
          <dgm:dir/>
          <dgm:resizeHandles val="exact"/>
        </dgm:presLayoutVars>
      </dgm:prSet>
      <dgm:spPr/>
    </dgm:pt>
    <dgm:pt modelId="{72BAC812-D6B3-4F1B-93A1-AFDB8D7D498D}" type="pres">
      <dgm:prSet presAssocID="{7EAF158C-2E61-4C94-8A72-66361254D164}" presName="fgShape" presStyleLbl="fgShp" presStyleIdx="0" presStyleCnt="1" custLinFactNeighborX="731" custLinFactNeighborY="31638"/>
      <dgm:spPr/>
    </dgm:pt>
    <dgm:pt modelId="{2F1583BC-9447-4F41-B322-ECDDAECF60AE}" type="pres">
      <dgm:prSet presAssocID="{7EAF158C-2E61-4C94-8A72-66361254D164}" presName="linComp" presStyleCnt="0"/>
      <dgm:spPr/>
    </dgm:pt>
    <dgm:pt modelId="{1108D4C0-265C-471D-8493-AEFAB0D29AE6}" type="pres">
      <dgm:prSet presAssocID="{7233DD2C-C04D-42BA-AF6A-3C71B79DCECB}" presName="compNode" presStyleCnt="0"/>
      <dgm:spPr/>
    </dgm:pt>
    <dgm:pt modelId="{40CD0E96-A767-44A9-B9AE-D5454B34FECB}" type="pres">
      <dgm:prSet presAssocID="{7233DD2C-C04D-42BA-AF6A-3C71B79DCECB}" presName="bkgdShape" presStyleLbl="node1" presStyleIdx="0" presStyleCnt="3" custLinFactNeighborX="-183" custLinFactNeighborY="-1695"/>
      <dgm:spPr/>
    </dgm:pt>
    <dgm:pt modelId="{FDEAFA7C-33FC-4A0E-AB11-248B78722668}" type="pres">
      <dgm:prSet presAssocID="{7233DD2C-C04D-42BA-AF6A-3C71B79DCECB}" presName="nodeTx" presStyleLbl="node1" presStyleIdx="0" presStyleCnt="3">
        <dgm:presLayoutVars>
          <dgm:bulletEnabled val="1"/>
        </dgm:presLayoutVars>
      </dgm:prSet>
      <dgm:spPr/>
    </dgm:pt>
    <dgm:pt modelId="{553F8B36-99E9-4443-9CFE-9D618114793B}" type="pres">
      <dgm:prSet presAssocID="{7233DD2C-C04D-42BA-AF6A-3C71B79DCECB}" presName="invisiNode" presStyleLbl="node1" presStyleIdx="0" presStyleCnt="3"/>
      <dgm:spPr/>
    </dgm:pt>
    <dgm:pt modelId="{EE1C4622-0297-4E83-A59B-3E3448C6E1A5}" type="pres">
      <dgm:prSet presAssocID="{7233DD2C-C04D-42BA-AF6A-3C71B79DCECB}" presName="imagNode" presStyleLbl="fgImgPlace1" presStyleIdx="0" presStyleCnt="3" custLinFactNeighborX="1653" custLinFactNeighborY="-12928"/>
      <dgm:spPr>
        <a:blipFill rotWithShape="0">
          <a:blip xmlns:r="http://schemas.openxmlformats.org/officeDocument/2006/relationships" r:embed="rId1"/>
          <a:stretch>
            <a:fillRect/>
          </a:stretch>
        </a:blipFill>
      </dgm:spPr>
    </dgm:pt>
    <dgm:pt modelId="{25F1781D-FB77-4C8A-A98B-0CE6AA946E06}" type="pres">
      <dgm:prSet presAssocID="{D0D18D21-5586-4845-B1A8-9CA91190F07A}" presName="sibTrans" presStyleLbl="sibTrans2D1" presStyleIdx="0" presStyleCnt="0"/>
      <dgm:spPr/>
    </dgm:pt>
    <dgm:pt modelId="{7965DA39-E83A-4E1F-A4E5-3A0EF3601B3E}" type="pres">
      <dgm:prSet presAssocID="{E8A88C21-99E2-40E0-AB17-5BD428BEFE98}" presName="compNode" presStyleCnt="0"/>
      <dgm:spPr/>
    </dgm:pt>
    <dgm:pt modelId="{328166D9-9921-47BD-B341-90E3198FE1F3}" type="pres">
      <dgm:prSet presAssocID="{E8A88C21-99E2-40E0-AB17-5BD428BEFE98}" presName="bkgdShape" presStyleLbl="node1" presStyleIdx="1" presStyleCnt="3"/>
      <dgm:spPr/>
    </dgm:pt>
    <dgm:pt modelId="{7928A23A-D06B-4CF1-A423-CEFA81E85F3E}" type="pres">
      <dgm:prSet presAssocID="{E8A88C21-99E2-40E0-AB17-5BD428BEFE98}" presName="nodeTx" presStyleLbl="node1" presStyleIdx="1" presStyleCnt="3">
        <dgm:presLayoutVars>
          <dgm:bulletEnabled val="1"/>
        </dgm:presLayoutVars>
      </dgm:prSet>
      <dgm:spPr/>
    </dgm:pt>
    <dgm:pt modelId="{E95F06BA-F3C4-49CB-BF4C-2AF1A0FF7840}" type="pres">
      <dgm:prSet presAssocID="{E8A88C21-99E2-40E0-AB17-5BD428BEFE98}" presName="invisiNode" presStyleLbl="node1" presStyleIdx="1" presStyleCnt="3"/>
      <dgm:spPr/>
    </dgm:pt>
    <dgm:pt modelId="{A4591840-0C24-4C85-B2B2-98C872877F89}" type="pres">
      <dgm:prSet presAssocID="{E8A88C21-99E2-40E0-AB17-5BD428BEFE98}" presName="imagNode" presStyleLbl="fgImgPlace1" presStyleIdx="1" presStyleCnt="3" custLinFactNeighborX="1647" custLinFactNeighborY="-7838"/>
      <dgm:spPr>
        <a:blipFill rotWithShape="0">
          <a:blip xmlns:r="http://schemas.openxmlformats.org/officeDocument/2006/relationships" r:embed="rId1"/>
          <a:stretch>
            <a:fillRect/>
          </a:stretch>
        </a:blipFill>
      </dgm:spPr>
    </dgm:pt>
    <dgm:pt modelId="{FCF8F06A-77E7-4F87-94CD-BFBAF14A5CF5}" type="pres">
      <dgm:prSet presAssocID="{2412D057-297F-4ACD-8CB3-A1BB13507642}" presName="sibTrans" presStyleLbl="sibTrans2D1" presStyleIdx="0" presStyleCnt="0"/>
      <dgm:spPr/>
    </dgm:pt>
    <dgm:pt modelId="{00EC5813-9AA9-469D-9FB2-1F24E97920BF}" type="pres">
      <dgm:prSet presAssocID="{FA6526F1-5AE4-42A6-8254-18D7674EE930}" presName="compNode" presStyleCnt="0"/>
      <dgm:spPr/>
    </dgm:pt>
    <dgm:pt modelId="{A41B8548-7AE3-4143-888E-070D279C813E}" type="pres">
      <dgm:prSet presAssocID="{FA6526F1-5AE4-42A6-8254-18D7674EE930}" presName="bkgdShape" presStyleLbl="node1" presStyleIdx="2" presStyleCnt="3" custLinFactNeighborX="5651"/>
      <dgm:spPr/>
    </dgm:pt>
    <dgm:pt modelId="{76FAEF8A-053A-413B-902D-A5A47DBD20D3}" type="pres">
      <dgm:prSet presAssocID="{FA6526F1-5AE4-42A6-8254-18D7674EE930}" presName="nodeTx" presStyleLbl="node1" presStyleIdx="2" presStyleCnt="3">
        <dgm:presLayoutVars>
          <dgm:bulletEnabled val="1"/>
        </dgm:presLayoutVars>
      </dgm:prSet>
      <dgm:spPr/>
    </dgm:pt>
    <dgm:pt modelId="{395B5F5D-1C16-4F99-B22C-243913BD2BB0}" type="pres">
      <dgm:prSet presAssocID="{FA6526F1-5AE4-42A6-8254-18D7674EE930}" presName="invisiNode" presStyleLbl="node1" presStyleIdx="2" presStyleCnt="3"/>
      <dgm:spPr/>
    </dgm:pt>
    <dgm:pt modelId="{06732CBD-17B3-4A9D-A538-0AEDBF1A61B7}" type="pres">
      <dgm:prSet presAssocID="{FA6526F1-5AE4-42A6-8254-18D7674EE930}" presName="imagNode" presStyleLbl="fgImgPlace1" presStyleIdx="2" presStyleCnt="3" custLinFactNeighborX="1640" custLinFactNeighborY="-7838"/>
      <dgm:spPr>
        <a:blipFill rotWithShape="0">
          <a:blip xmlns:r="http://schemas.openxmlformats.org/officeDocument/2006/relationships" r:embed="rId1"/>
          <a:stretch>
            <a:fillRect/>
          </a:stretch>
        </a:blipFill>
      </dgm:spPr>
    </dgm:pt>
  </dgm:ptLst>
  <dgm:cxnLst>
    <dgm:cxn modelId="{258B5123-9B2F-4DE7-9E1B-E2D0BE507DE0}" type="presOf" srcId="{2412D057-297F-4ACD-8CB3-A1BB13507642}" destId="{FCF8F06A-77E7-4F87-94CD-BFBAF14A5CF5}" srcOrd="0" destOrd="0" presId="urn:microsoft.com/office/officeart/2005/8/layout/hList7#1"/>
    <dgm:cxn modelId="{DF172234-4621-486C-8A68-B8394F599B6F}" srcId="{7EAF158C-2E61-4C94-8A72-66361254D164}" destId="{E8A88C21-99E2-40E0-AB17-5BD428BEFE98}" srcOrd="1" destOrd="0" parTransId="{86758CC6-8F53-4BBE-86F2-D4A7285D4665}" sibTransId="{2412D057-297F-4ACD-8CB3-A1BB13507642}"/>
    <dgm:cxn modelId="{AB97A461-120D-4F98-B32A-FDA2B1FC841A}" type="presOf" srcId="{E8A88C21-99E2-40E0-AB17-5BD428BEFE98}" destId="{7928A23A-D06B-4CF1-A423-CEFA81E85F3E}" srcOrd="1" destOrd="0" presId="urn:microsoft.com/office/officeart/2005/8/layout/hList7#1"/>
    <dgm:cxn modelId="{2DC44843-F9AE-49F6-B917-C8882D97F3EF}" srcId="{7EAF158C-2E61-4C94-8A72-66361254D164}" destId="{FA6526F1-5AE4-42A6-8254-18D7674EE930}" srcOrd="2" destOrd="0" parTransId="{E4370170-A23D-476F-B41C-42404ECD8292}" sibTransId="{9FC909EA-9369-4B83-B86F-DEE1D8E2C3BC}"/>
    <dgm:cxn modelId="{0E6D3366-C941-4414-B10A-3C02966FB09F}" type="presOf" srcId="{D0D18D21-5586-4845-B1A8-9CA91190F07A}" destId="{25F1781D-FB77-4C8A-A98B-0CE6AA946E06}" srcOrd="0" destOrd="0" presId="urn:microsoft.com/office/officeart/2005/8/layout/hList7#1"/>
    <dgm:cxn modelId="{001C2B68-A51A-492A-9A4C-BF1EE8886540}" type="presOf" srcId="{7233DD2C-C04D-42BA-AF6A-3C71B79DCECB}" destId="{FDEAFA7C-33FC-4A0E-AB11-248B78722668}" srcOrd="1" destOrd="0" presId="urn:microsoft.com/office/officeart/2005/8/layout/hList7#1"/>
    <dgm:cxn modelId="{79C04050-A662-4954-AA47-E6358739A144}" type="presOf" srcId="{FA6526F1-5AE4-42A6-8254-18D7674EE930}" destId="{76FAEF8A-053A-413B-902D-A5A47DBD20D3}" srcOrd="1" destOrd="0" presId="urn:microsoft.com/office/officeart/2005/8/layout/hList7#1"/>
    <dgm:cxn modelId="{8ECF9197-3F63-4682-9296-EEE920BCA173}" type="presOf" srcId="{7EAF158C-2E61-4C94-8A72-66361254D164}" destId="{6871A184-613C-42DE-8E42-814D70E48C46}" srcOrd="0" destOrd="0" presId="urn:microsoft.com/office/officeart/2005/8/layout/hList7#1"/>
    <dgm:cxn modelId="{2E3BD297-0F53-4D67-BBE0-4D3D2F237C28}" type="presOf" srcId="{7233DD2C-C04D-42BA-AF6A-3C71B79DCECB}" destId="{40CD0E96-A767-44A9-B9AE-D5454B34FECB}" srcOrd="0" destOrd="0" presId="urn:microsoft.com/office/officeart/2005/8/layout/hList7#1"/>
    <dgm:cxn modelId="{7E9D68AB-6CE1-4D75-A411-5DD8C85E1AF9}" type="presOf" srcId="{E8A88C21-99E2-40E0-AB17-5BD428BEFE98}" destId="{328166D9-9921-47BD-B341-90E3198FE1F3}" srcOrd="0" destOrd="0" presId="urn:microsoft.com/office/officeart/2005/8/layout/hList7#1"/>
    <dgm:cxn modelId="{0FD9D1FB-458D-4650-8142-8922FB8A92EB}" type="presOf" srcId="{FA6526F1-5AE4-42A6-8254-18D7674EE930}" destId="{A41B8548-7AE3-4143-888E-070D279C813E}" srcOrd="0" destOrd="0" presId="urn:microsoft.com/office/officeart/2005/8/layout/hList7#1"/>
    <dgm:cxn modelId="{6A14B8FE-5543-4E5F-ACEC-F8BF4A84A0C3}" srcId="{7EAF158C-2E61-4C94-8A72-66361254D164}" destId="{7233DD2C-C04D-42BA-AF6A-3C71B79DCECB}" srcOrd="0" destOrd="0" parTransId="{17E5F93E-47B2-4DDD-93ED-058661DFA14D}" sibTransId="{D0D18D21-5586-4845-B1A8-9CA91190F07A}"/>
    <dgm:cxn modelId="{D64DF70A-E205-45F0-ADD6-58EC521F0A73}" type="presParOf" srcId="{6871A184-613C-42DE-8E42-814D70E48C46}" destId="{72BAC812-D6B3-4F1B-93A1-AFDB8D7D498D}" srcOrd="0" destOrd="0" presId="urn:microsoft.com/office/officeart/2005/8/layout/hList7#1"/>
    <dgm:cxn modelId="{937478AD-B101-4378-BD25-A280DC6E389E}" type="presParOf" srcId="{6871A184-613C-42DE-8E42-814D70E48C46}" destId="{2F1583BC-9447-4F41-B322-ECDDAECF60AE}" srcOrd="1" destOrd="0" presId="urn:microsoft.com/office/officeart/2005/8/layout/hList7#1"/>
    <dgm:cxn modelId="{FF35ADDA-D926-4A8B-9CC4-415542D52D1E}" type="presParOf" srcId="{2F1583BC-9447-4F41-B322-ECDDAECF60AE}" destId="{1108D4C0-265C-471D-8493-AEFAB0D29AE6}" srcOrd="0" destOrd="0" presId="urn:microsoft.com/office/officeart/2005/8/layout/hList7#1"/>
    <dgm:cxn modelId="{26F45C5A-A9E9-454C-BE87-49109301E8AF}" type="presParOf" srcId="{1108D4C0-265C-471D-8493-AEFAB0D29AE6}" destId="{40CD0E96-A767-44A9-B9AE-D5454B34FECB}" srcOrd="0" destOrd="0" presId="urn:microsoft.com/office/officeart/2005/8/layout/hList7#1"/>
    <dgm:cxn modelId="{874FEC9F-F6B3-4466-8265-513D332CC32D}" type="presParOf" srcId="{1108D4C0-265C-471D-8493-AEFAB0D29AE6}" destId="{FDEAFA7C-33FC-4A0E-AB11-248B78722668}" srcOrd="1" destOrd="0" presId="urn:microsoft.com/office/officeart/2005/8/layout/hList7#1"/>
    <dgm:cxn modelId="{CFC8AA8F-4CFB-4BEA-B449-32E5CF349BBB}" type="presParOf" srcId="{1108D4C0-265C-471D-8493-AEFAB0D29AE6}" destId="{553F8B36-99E9-4443-9CFE-9D618114793B}" srcOrd="2" destOrd="0" presId="urn:microsoft.com/office/officeart/2005/8/layout/hList7#1"/>
    <dgm:cxn modelId="{EF443B7E-058A-4DD6-8972-A1B2C3ED98C4}" type="presParOf" srcId="{1108D4C0-265C-471D-8493-AEFAB0D29AE6}" destId="{EE1C4622-0297-4E83-A59B-3E3448C6E1A5}" srcOrd="3" destOrd="0" presId="urn:microsoft.com/office/officeart/2005/8/layout/hList7#1"/>
    <dgm:cxn modelId="{CD648B82-0763-4EB9-B9DA-6D8A608AB9A2}" type="presParOf" srcId="{2F1583BC-9447-4F41-B322-ECDDAECF60AE}" destId="{25F1781D-FB77-4C8A-A98B-0CE6AA946E06}" srcOrd="1" destOrd="0" presId="urn:microsoft.com/office/officeart/2005/8/layout/hList7#1"/>
    <dgm:cxn modelId="{B40C5D58-D27D-4A99-B35C-E4C78640AD90}" type="presParOf" srcId="{2F1583BC-9447-4F41-B322-ECDDAECF60AE}" destId="{7965DA39-E83A-4E1F-A4E5-3A0EF3601B3E}" srcOrd="2" destOrd="0" presId="urn:microsoft.com/office/officeart/2005/8/layout/hList7#1"/>
    <dgm:cxn modelId="{4E3009F4-163E-4129-94AC-75E2473FD162}" type="presParOf" srcId="{7965DA39-E83A-4E1F-A4E5-3A0EF3601B3E}" destId="{328166D9-9921-47BD-B341-90E3198FE1F3}" srcOrd="0" destOrd="0" presId="urn:microsoft.com/office/officeart/2005/8/layout/hList7#1"/>
    <dgm:cxn modelId="{60537A02-5040-42DD-B22D-112D1D261DC2}" type="presParOf" srcId="{7965DA39-E83A-4E1F-A4E5-3A0EF3601B3E}" destId="{7928A23A-D06B-4CF1-A423-CEFA81E85F3E}" srcOrd="1" destOrd="0" presId="urn:microsoft.com/office/officeart/2005/8/layout/hList7#1"/>
    <dgm:cxn modelId="{AA755342-5786-4ABD-80BD-0B84EA375445}" type="presParOf" srcId="{7965DA39-E83A-4E1F-A4E5-3A0EF3601B3E}" destId="{E95F06BA-F3C4-49CB-BF4C-2AF1A0FF7840}" srcOrd="2" destOrd="0" presId="urn:microsoft.com/office/officeart/2005/8/layout/hList7#1"/>
    <dgm:cxn modelId="{F8F54D8A-DC5D-4F17-9CDC-56A5B3DCEAFE}" type="presParOf" srcId="{7965DA39-E83A-4E1F-A4E5-3A0EF3601B3E}" destId="{A4591840-0C24-4C85-B2B2-98C872877F89}" srcOrd="3" destOrd="0" presId="urn:microsoft.com/office/officeart/2005/8/layout/hList7#1"/>
    <dgm:cxn modelId="{9FC81F6C-0141-48A7-84EB-CA728C559AF3}" type="presParOf" srcId="{2F1583BC-9447-4F41-B322-ECDDAECF60AE}" destId="{FCF8F06A-77E7-4F87-94CD-BFBAF14A5CF5}" srcOrd="3" destOrd="0" presId="urn:microsoft.com/office/officeart/2005/8/layout/hList7#1"/>
    <dgm:cxn modelId="{06011A91-4754-4398-B656-F5B1113DB449}" type="presParOf" srcId="{2F1583BC-9447-4F41-B322-ECDDAECF60AE}" destId="{00EC5813-9AA9-469D-9FB2-1F24E97920BF}" srcOrd="4" destOrd="0" presId="urn:microsoft.com/office/officeart/2005/8/layout/hList7#1"/>
    <dgm:cxn modelId="{FCB56B32-2104-4252-95AD-19394D213344}" type="presParOf" srcId="{00EC5813-9AA9-469D-9FB2-1F24E97920BF}" destId="{A41B8548-7AE3-4143-888E-070D279C813E}" srcOrd="0" destOrd="0" presId="urn:microsoft.com/office/officeart/2005/8/layout/hList7#1"/>
    <dgm:cxn modelId="{C2D3301F-5DF8-4CFE-9D59-F181995C32F6}" type="presParOf" srcId="{00EC5813-9AA9-469D-9FB2-1F24E97920BF}" destId="{76FAEF8A-053A-413B-902D-A5A47DBD20D3}" srcOrd="1" destOrd="0" presId="urn:microsoft.com/office/officeart/2005/8/layout/hList7#1"/>
    <dgm:cxn modelId="{B129B3D3-88C3-441E-A209-E7C51D80E165}" type="presParOf" srcId="{00EC5813-9AA9-469D-9FB2-1F24E97920BF}" destId="{395B5F5D-1C16-4F99-B22C-243913BD2BB0}" srcOrd="2" destOrd="0" presId="urn:microsoft.com/office/officeart/2005/8/layout/hList7#1"/>
    <dgm:cxn modelId="{972DA0C1-9276-4F7D-9531-7B3CEABDF833}" type="presParOf" srcId="{00EC5813-9AA9-469D-9FB2-1F24E97920BF}" destId="{06732CBD-17B3-4A9D-A538-0AEDBF1A61B7}"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95BD6-54C6-4E64-9C67-593085433701}" type="doc">
      <dgm:prSet loTypeId="urn:microsoft.com/office/officeart/2005/8/layout/venn1" loCatId="relationship" qsTypeId="urn:microsoft.com/office/officeart/2005/8/quickstyle/simple1" qsCatId="simple" csTypeId="urn:microsoft.com/office/officeart/2005/8/colors/accent0_2" csCatId="mainScheme" phldr="1"/>
      <dgm:spPr/>
      <dgm:t>
        <a:bodyPr/>
        <a:lstStyle/>
        <a:p>
          <a:endParaRPr lang="en-US"/>
        </a:p>
      </dgm:t>
    </dgm:pt>
    <dgm:pt modelId="{9F346734-2362-4342-8A4F-E2AFCD7A4F73}">
      <dgm:prSet custT="1"/>
      <dgm:spPr/>
      <dgm:t>
        <a:bodyPr/>
        <a:lstStyle/>
        <a:p>
          <a:r>
            <a:rPr lang="en-US" sz="3600" dirty="0">
              <a:solidFill>
                <a:schemeClr val="tx1"/>
              </a:solidFill>
            </a:rPr>
            <a:t>Finances</a:t>
          </a:r>
        </a:p>
      </dgm:t>
    </dgm:pt>
    <dgm:pt modelId="{64EE4E3C-9D82-4F0F-B281-06E5F8878635}" type="parTrans" cxnId="{987EEF3A-7455-454D-A862-7894393F4277}">
      <dgm:prSet/>
      <dgm:spPr/>
      <dgm:t>
        <a:bodyPr/>
        <a:lstStyle/>
        <a:p>
          <a:endParaRPr lang="en-US">
            <a:solidFill>
              <a:schemeClr val="tx1"/>
            </a:solidFill>
          </a:endParaRPr>
        </a:p>
      </dgm:t>
    </dgm:pt>
    <dgm:pt modelId="{6E998620-72E4-47F3-A5E0-8791E9B7C987}" type="sibTrans" cxnId="{987EEF3A-7455-454D-A862-7894393F4277}">
      <dgm:prSet/>
      <dgm:spPr/>
      <dgm:t>
        <a:bodyPr/>
        <a:lstStyle/>
        <a:p>
          <a:endParaRPr lang="en-US">
            <a:solidFill>
              <a:schemeClr val="tx1"/>
            </a:solidFill>
          </a:endParaRPr>
        </a:p>
      </dgm:t>
    </dgm:pt>
    <dgm:pt modelId="{8436B391-DFA5-40AF-B688-75E52A898D05}">
      <dgm:prSet custT="1"/>
      <dgm:spPr/>
      <dgm:t>
        <a:bodyPr/>
        <a:lstStyle/>
        <a:p>
          <a:r>
            <a:rPr lang="en-US" sz="3600" dirty="0">
              <a:solidFill>
                <a:schemeClr val="tx1"/>
              </a:solidFill>
            </a:rPr>
            <a:t>Fear of violence</a:t>
          </a:r>
        </a:p>
      </dgm:t>
    </dgm:pt>
    <dgm:pt modelId="{9E14D30E-78FB-4CB2-BAF3-221FBB894C2A}" type="parTrans" cxnId="{ED761F03-1D81-495E-8F4F-CC1BBA774364}">
      <dgm:prSet/>
      <dgm:spPr/>
      <dgm:t>
        <a:bodyPr/>
        <a:lstStyle/>
        <a:p>
          <a:endParaRPr lang="en-US">
            <a:solidFill>
              <a:schemeClr val="tx1"/>
            </a:solidFill>
          </a:endParaRPr>
        </a:p>
      </dgm:t>
    </dgm:pt>
    <dgm:pt modelId="{1362C45F-4E30-4385-B73F-7A6FDB15C441}" type="sibTrans" cxnId="{ED761F03-1D81-495E-8F4F-CC1BBA774364}">
      <dgm:prSet/>
      <dgm:spPr/>
      <dgm:t>
        <a:bodyPr/>
        <a:lstStyle/>
        <a:p>
          <a:endParaRPr lang="en-US">
            <a:solidFill>
              <a:schemeClr val="tx1"/>
            </a:solidFill>
          </a:endParaRPr>
        </a:p>
      </dgm:t>
    </dgm:pt>
    <dgm:pt modelId="{9E44318E-8BE1-4188-BDDD-91E5E89116D2}">
      <dgm:prSet custT="1"/>
      <dgm:spPr/>
      <dgm:t>
        <a:bodyPr/>
        <a:lstStyle/>
        <a:p>
          <a:r>
            <a:rPr lang="en-US" sz="3600" dirty="0">
              <a:solidFill>
                <a:schemeClr val="tx1"/>
              </a:solidFill>
            </a:rPr>
            <a:t>Shared Children/Custody</a:t>
          </a:r>
        </a:p>
      </dgm:t>
    </dgm:pt>
    <dgm:pt modelId="{EEFAC654-BEB6-4333-B65E-C1C0377D65E1}" type="parTrans" cxnId="{CA4279C3-5647-45A5-BFFF-C516418A46D5}">
      <dgm:prSet/>
      <dgm:spPr/>
      <dgm:t>
        <a:bodyPr/>
        <a:lstStyle/>
        <a:p>
          <a:endParaRPr lang="en-US">
            <a:solidFill>
              <a:schemeClr val="tx1"/>
            </a:solidFill>
          </a:endParaRPr>
        </a:p>
      </dgm:t>
    </dgm:pt>
    <dgm:pt modelId="{0B753898-7BDA-406B-B5C6-2C9EF1BF2945}" type="sibTrans" cxnId="{CA4279C3-5647-45A5-BFFF-C516418A46D5}">
      <dgm:prSet/>
      <dgm:spPr/>
      <dgm:t>
        <a:bodyPr/>
        <a:lstStyle/>
        <a:p>
          <a:endParaRPr lang="en-US">
            <a:solidFill>
              <a:schemeClr val="tx1"/>
            </a:solidFill>
          </a:endParaRPr>
        </a:p>
      </dgm:t>
    </dgm:pt>
    <dgm:pt modelId="{B1EC35D7-CCF7-48CD-97F7-65088F004C6B}">
      <dgm:prSet custT="1"/>
      <dgm:spPr/>
      <dgm:t>
        <a:bodyPr/>
        <a:lstStyle/>
        <a:p>
          <a:r>
            <a:rPr lang="en-US" sz="3600" dirty="0">
              <a:solidFill>
                <a:schemeClr val="tx1"/>
              </a:solidFill>
            </a:rPr>
            <a:t>Lack of Support and Resources</a:t>
          </a:r>
        </a:p>
      </dgm:t>
    </dgm:pt>
    <dgm:pt modelId="{DF1D200C-CD4D-474B-A320-E5A88ADC3F6E}" type="parTrans" cxnId="{5011BAA6-08CB-4628-8D58-F4C9114F0679}">
      <dgm:prSet/>
      <dgm:spPr/>
      <dgm:t>
        <a:bodyPr/>
        <a:lstStyle/>
        <a:p>
          <a:endParaRPr lang="en-US">
            <a:solidFill>
              <a:schemeClr val="tx1"/>
            </a:solidFill>
          </a:endParaRPr>
        </a:p>
      </dgm:t>
    </dgm:pt>
    <dgm:pt modelId="{99549700-2E93-45FE-BF18-4AC743FDB370}" type="sibTrans" cxnId="{5011BAA6-08CB-4628-8D58-F4C9114F0679}">
      <dgm:prSet/>
      <dgm:spPr/>
      <dgm:t>
        <a:bodyPr/>
        <a:lstStyle/>
        <a:p>
          <a:endParaRPr lang="en-US">
            <a:solidFill>
              <a:schemeClr val="tx1"/>
            </a:solidFill>
          </a:endParaRPr>
        </a:p>
      </dgm:t>
    </dgm:pt>
    <dgm:pt modelId="{EFC289E0-45FA-4BDF-AB9E-EDD38CCAB09B}">
      <dgm:prSet custT="1"/>
      <dgm:spPr/>
      <dgm:t>
        <a:bodyPr/>
        <a:lstStyle/>
        <a:p>
          <a:r>
            <a:rPr lang="en-US" sz="3600" dirty="0">
              <a:solidFill>
                <a:schemeClr val="tx1"/>
              </a:solidFill>
            </a:rPr>
            <a:t>Cultural/Spiritual Beliefs or Values</a:t>
          </a:r>
        </a:p>
      </dgm:t>
    </dgm:pt>
    <dgm:pt modelId="{1CD3FEB3-F33A-47FE-868A-C3148055EAEB}" type="parTrans" cxnId="{EBC8BF94-5747-4DD5-ADB8-71B4BC23FC6D}">
      <dgm:prSet/>
      <dgm:spPr/>
      <dgm:t>
        <a:bodyPr/>
        <a:lstStyle/>
        <a:p>
          <a:endParaRPr lang="en-US">
            <a:solidFill>
              <a:schemeClr val="tx1"/>
            </a:solidFill>
          </a:endParaRPr>
        </a:p>
      </dgm:t>
    </dgm:pt>
    <dgm:pt modelId="{56E46B68-ED03-40BA-91F1-172C37518224}" type="sibTrans" cxnId="{EBC8BF94-5747-4DD5-ADB8-71B4BC23FC6D}">
      <dgm:prSet/>
      <dgm:spPr/>
      <dgm:t>
        <a:bodyPr/>
        <a:lstStyle/>
        <a:p>
          <a:endParaRPr lang="en-US">
            <a:solidFill>
              <a:schemeClr val="tx1"/>
            </a:solidFill>
          </a:endParaRPr>
        </a:p>
      </dgm:t>
    </dgm:pt>
    <dgm:pt modelId="{397D071D-BA40-4E7B-B98A-B450CFCFB7CE}">
      <dgm:prSet custT="1"/>
      <dgm:spPr/>
      <dgm:t>
        <a:bodyPr/>
        <a:lstStyle/>
        <a:p>
          <a:r>
            <a:rPr lang="en-US" sz="3600" dirty="0">
              <a:solidFill>
                <a:schemeClr val="tx1"/>
              </a:solidFill>
            </a:rPr>
            <a:t>Emotional Attachment</a:t>
          </a:r>
        </a:p>
      </dgm:t>
    </dgm:pt>
    <dgm:pt modelId="{714E87FE-1E3E-49EC-A328-F672C0773D1B}" type="parTrans" cxnId="{8631CEE1-3E8B-48D8-B10D-38F2B4FB2AF1}">
      <dgm:prSet/>
      <dgm:spPr/>
      <dgm:t>
        <a:bodyPr/>
        <a:lstStyle/>
        <a:p>
          <a:endParaRPr lang="en-US">
            <a:solidFill>
              <a:schemeClr val="tx1"/>
            </a:solidFill>
          </a:endParaRPr>
        </a:p>
      </dgm:t>
    </dgm:pt>
    <dgm:pt modelId="{65722360-DFCC-425C-B37A-F8DC5689DC87}" type="sibTrans" cxnId="{8631CEE1-3E8B-48D8-B10D-38F2B4FB2AF1}">
      <dgm:prSet/>
      <dgm:spPr/>
      <dgm:t>
        <a:bodyPr/>
        <a:lstStyle/>
        <a:p>
          <a:endParaRPr lang="en-US">
            <a:solidFill>
              <a:schemeClr val="tx1"/>
            </a:solidFill>
          </a:endParaRPr>
        </a:p>
      </dgm:t>
    </dgm:pt>
    <dgm:pt modelId="{E08ED858-EBC9-47BF-8857-032BCA6E501E}">
      <dgm:prSet custT="1"/>
      <dgm:spPr/>
      <dgm:t>
        <a:bodyPr/>
        <a:lstStyle/>
        <a:p>
          <a:r>
            <a:rPr lang="en-US" sz="3600" dirty="0">
              <a:solidFill>
                <a:schemeClr val="tx1"/>
              </a:solidFill>
            </a:rPr>
            <a:t>Pets</a:t>
          </a:r>
        </a:p>
      </dgm:t>
    </dgm:pt>
    <dgm:pt modelId="{E38A4430-2868-44C1-A4BE-A18EFF2E72E3}" type="parTrans" cxnId="{9CF56B6B-C8F4-4162-9919-D7A1091FAD37}">
      <dgm:prSet/>
      <dgm:spPr/>
      <dgm:t>
        <a:bodyPr/>
        <a:lstStyle/>
        <a:p>
          <a:endParaRPr lang="en-US">
            <a:solidFill>
              <a:schemeClr val="tx1"/>
            </a:solidFill>
          </a:endParaRPr>
        </a:p>
      </dgm:t>
    </dgm:pt>
    <dgm:pt modelId="{0C935D81-F6BD-4855-A51E-3EC7347505F5}" type="sibTrans" cxnId="{9CF56B6B-C8F4-4162-9919-D7A1091FAD37}">
      <dgm:prSet/>
      <dgm:spPr/>
      <dgm:t>
        <a:bodyPr/>
        <a:lstStyle/>
        <a:p>
          <a:endParaRPr lang="en-US">
            <a:solidFill>
              <a:schemeClr val="tx1"/>
            </a:solidFill>
          </a:endParaRPr>
        </a:p>
      </dgm:t>
    </dgm:pt>
    <dgm:pt modelId="{223A8305-536A-40BF-B8BD-F51C89D44CC0}">
      <dgm:prSet/>
      <dgm:spPr/>
      <dgm:t>
        <a:bodyPr/>
        <a:lstStyle/>
        <a:p>
          <a:endParaRPr lang="en-US">
            <a:solidFill>
              <a:schemeClr val="tx1"/>
            </a:solidFill>
          </a:endParaRPr>
        </a:p>
      </dgm:t>
    </dgm:pt>
    <dgm:pt modelId="{F4BDC7CD-69FD-4C86-B03F-B9A0CE62B4C1}" type="parTrans" cxnId="{326CF53E-7A1C-49A3-A17A-9B4D84D9DF1A}">
      <dgm:prSet/>
      <dgm:spPr/>
      <dgm:t>
        <a:bodyPr/>
        <a:lstStyle/>
        <a:p>
          <a:endParaRPr lang="en-US">
            <a:solidFill>
              <a:schemeClr val="tx1"/>
            </a:solidFill>
          </a:endParaRPr>
        </a:p>
      </dgm:t>
    </dgm:pt>
    <dgm:pt modelId="{8C0C8B5D-510C-4731-B211-45EC9EC31C41}" type="sibTrans" cxnId="{326CF53E-7A1C-49A3-A17A-9B4D84D9DF1A}">
      <dgm:prSet/>
      <dgm:spPr/>
      <dgm:t>
        <a:bodyPr/>
        <a:lstStyle/>
        <a:p>
          <a:endParaRPr lang="en-US">
            <a:solidFill>
              <a:schemeClr val="tx1"/>
            </a:solidFill>
          </a:endParaRPr>
        </a:p>
      </dgm:t>
    </dgm:pt>
    <dgm:pt modelId="{1F6B662E-B036-4430-86C1-AA43BD73653C}" type="pres">
      <dgm:prSet presAssocID="{81895BD6-54C6-4E64-9C67-593085433701}" presName="compositeShape" presStyleCnt="0">
        <dgm:presLayoutVars>
          <dgm:chMax val="7"/>
          <dgm:dir/>
          <dgm:resizeHandles val="exact"/>
        </dgm:presLayoutVars>
      </dgm:prSet>
      <dgm:spPr/>
    </dgm:pt>
    <dgm:pt modelId="{8EF3FC26-D0C3-44EB-ADF2-C27E485A8AB4}" type="pres">
      <dgm:prSet presAssocID="{9F346734-2362-4342-8A4F-E2AFCD7A4F73}" presName="circ1" presStyleLbl="vennNode1" presStyleIdx="0" presStyleCnt="7"/>
      <dgm:spPr>
        <a:solidFill>
          <a:schemeClr val="accent1">
            <a:lumMod val="40000"/>
            <a:lumOff val="60000"/>
            <a:alpha val="50000"/>
          </a:schemeClr>
        </a:solidFill>
      </dgm:spPr>
    </dgm:pt>
    <dgm:pt modelId="{138AA044-C6DF-48EA-9585-92B5C2C5907E}" type="pres">
      <dgm:prSet presAssocID="{9F346734-2362-4342-8A4F-E2AFCD7A4F73}" presName="circ1Tx" presStyleLbl="revTx" presStyleIdx="0" presStyleCnt="0">
        <dgm:presLayoutVars>
          <dgm:chMax val="0"/>
          <dgm:chPref val="0"/>
          <dgm:bulletEnabled val="1"/>
        </dgm:presLayoutVars>
      </dgm:prSet>
      <dgm:spPr/>
    </dgm:pt>
    <dgm:pt modelId="{B6FDCF24-743D-471A-A26B-E039232EC901}" type="pres">
      <dgm:prSet presAssocID="{8436B391-DFA5-40AF-B688-75E52A898D05}" presName="circ2" presStyleLbl="vennNode1" presStyleIdx="1" presStyleCnt="7"/>
      <dgm:spPr>
        <a:solidFill>
          <a:schemeClr val="accent1">
            <a:lumMod val="60000"/>
            <a:lumOff val="40000"/>
            <a:alpha val="50000"/>
          </a:schemeClr>
        </a:solidFill>
      </dgm:spPr>
    </dgm:pt>
    <dgm:pt modelId="{340D4E6E-F925-4248-BDC3-04E2585751F7}" type="pres">
      <dgm:prSet presAssocID="{8436B391-DFA5-40AF-B688-75E52A898D05}" presName="circ2Tx" presStyleLbl="revTx" presStyleIdx="0" presStyleCnt="0">
        <dgm:presLayoutVars>
          <dgm:chMax val="0"/>
          <dgm:chPref val="0"/>
          <dgm:bulletEnabled val="1"/>
        </dgm:presLayoutVars>
      </dgm:prSet>
      <dgm:spPr/>
    </dgm:pt>
    <dgm:pt modelId="{517FB720-E6C0-4DF6-A011-C749DC7465C1}" type="pres">
      <dgm:prSet presAssocID="{9E44318E-8BE1-4188-BDDD-91E5E89116D2}" presName="circ3" presStyleLbl="vennNode1" presStyleIdx="2" presStyleCnt="7"/>
      <dgm:spPr>
        <a:solidFill>
          <a:schemeClr val="accent1">
            <a:lumMod val="60000"/>
            <a:lumOff val="40000"/>
            <a:alpha val="50000"/>
          </a:schemeClr>
        </a:solidFill>
      </dgm:spPr>
    </dgm:pt>
    <dgm:pt modelId="{13B81328-8E62-4021-BF5A-AE28EA1B82B7}" type="pres">
      <dgm:prSet presAssocID="{9E44318E-8BE1-4188-BDDD-91E5E89116D2}" presName="circ3Tx" presStyleLbl="revTx" presStyleIdx="0" presStyleCnt="0" custScaleX="154900" custLinFactNeighborX="14003" custLinFactNeighborY="898">
        <dgm:presLayoutVars>
          <dgm:chMax val="0"/>
          <dgm:chPref val="0"/>
          <dgm:bulletEnabled val="1"/>
        </dgm:presLayoutVars>
      </dgm:prSet>
      <dgm:spPr/>
    </dgm:pt>
    <dgm:pt modelId="{4713A710-D608-4122-A1AB-79A16519410F}" type="pres">
      <dgm:prSet presAssocID="{B1EC35D7-CCF7-48CD-97F7-65088F004C6B}" presName="circ4" presStyleLbl="vennNode1" presStyleIdx="3" presStyleCnt="7"/>
      <dgm:spPr>
        <a:solidFill>
          <a:schemeClr val="accent1">
            <a:alpha val="50000"/>
          </a:schemeClr>
        </a:solidFill>
      </dgm:spPr>
    </dgm:pt>
    <dgm:pt modelId="{EBD62568-98EA-48D4-B510-61D318F2E379}" type="pres">
      <dgm:prSet presAssocID="{B1EC35D7-CCF7-48CD-97F7-65088F004C6B}" presName="circ4Tx" presStyleLbl="revTx" presStyleIdx="0" presStyleCnt="0">
        <dgm:presLayoutVars>
          <dgm:chMax val="0"/>
          <dgm:chPref val="0"/>
          <dgm:bulletEnabled val="1"/>
        </dgm:presLayoutVars>
      </dgm:prSet>
      <dgm:spPr/>
    </dgm:pt>
    <dgm:pt modelId="{D6DFB30B-BE3E-4DD5-9B73-488311D1A04A}" type="pres">
      <dgm:prSet presAssocID="{EFC289E0-45FA-4BDF-AB9E-EDD38CCAB09B}" presName="circ5" presStyleLbl="vennNode1" presStyleIdx="4" presStyleCnt="7"/>
      <dgm:spPr>
        <a:solidFill>
          <a:schemeClr val="accent1">
            <a:alpha val="50000"/>
          </a:schemeClr>
        </a:solidFill>
      </dgm:spPr>
    </dgm:pt>
    <dgm:pt modelId="{0B9EEB59-8B53-444C-AEF5-5E1A6DB28B5F}" type="pres">
      <dgm:prSet presAssocID="{EFC289E0-45FA-4BDF-AB9E-EDD38CCAB09B}" presName="circ5Tx" presStyleLbl="revTx" presStyleIdx="0" presStyleCnt="0" custScaleX="143168" custLinFactNeighborX="-21453" custLinFactNeighborY="17664">
        <dgm:presLayoutVars>
          <dgm:chMax val="0"/>
          <dgm:chPref val="0"/>
          <dgm:bulletEnabled val="1"/>
        </dgm:presLayoutVars>
      </dgm:prSet>
      <dgm:spPr/>
    </dgm:pt>
    <dgm:pt modelId="{342BAA14-78B1-4404-A0DC-159289AD0BCA}" type="pres">
      <dgm:prSet presAssocID="{397D071D-BA40-4E7B-B98A-B450CFCFB7CE}" presName="circ6" presStyleLbl="vennNode1" presStyleIdx="5" presStyleCnt="7"/>
      <dgm:spPr>
        <a:solidFill>
          <a:schemeClr val="accent1">
            <a:lumMod val="75000"/>
            <a:alpha val="50000"/>
          </a:schemeClr>
        </a:solidFill>
      </dgm:spPr>
    </dgm:pt>
    <dgm:pt modelId="{2AA380BF-1AF1-46C7-B47B-4BF15234E8D8}" type="pres">
      <dgm:prSet presAssocID="{397D071D-BA40-4E7B-B98A-B450CFCFB7CE}" presName="circ6Tx" presStyleLbl="revTx" presStyleIdx="0" presStyleCnt="0" custScaleX="152858" custLinFactNeighborX="-11169" custLinFactNeighborY="-8170">
        <dgm:presLayoutVars>
          <dgm:chMax val="0"/>
          <dgm:chPref val="0"/>
          <dgm:bulletEnabled val="1"/>
        </dgm:presLayoutVars>
      </dgm:prSet>
      <dgm:spPr/>
    </dgm:pt>
    <dgm:pt modelId="{4ACB977C-6922-4B86-8F6F-824FE56B2B43}" type="pres">
      <dgm:prSet presAssocID="{E08ED858-EBC9-47BF-8857-032BCA6E501E}" presName="circ7" presStyleLbl="vennNode1" presStyleIdx="6" presStyleCnt="7"/>
      <dgm:spPr>
        <a:solidFill>
          <a:schemeClr val="accent1">
            <a:lumMod val="20000"/>
            <a:lumOff val="80000"/>
            <a:alpha val="50000"/>
          </a:schemeClr>
        </a:solidFill>
      </dgm:spPr>
    </dgm:pt>
    <dgm:pt modelId="{FF389FFC-3712-4E6D-BF15-443497782E88}" type="pres">
      <dgm:prSet presAssocID="{E08ED858-EBC9-47BF-8857-032BCA6E501E}" presName="circ7Tx" presStyleLbl="revTx" presStyleIdx="0" presStyleCnt="0">
        <dgm:presLayoutVars>
          <dgm:chMax val="0"/>
          <dgm:chPref val="0"/>
          <dgm:bulletEnabled val="1"/>
        </dgm:presLayoutVars>
      </dgm:prSet>
      <dgm:spPr/>
    </dgm:pt>
  </dgm:ptLst>
  <dgm:cxnLst>
    <dgm:cxn modelId="{ED761F03-1D81-495E-8F4F-CC1BBA774364}" srcId="{81895BD6-54C6-4E64-9C67-593085433701}" destId="{8436B391-DFA5-40AF-B688-75E52A898D05}" srcOrd="1" destOrd="0" parTransId="{9E14D30E-78FB-4CB2-BAF3-221FBB894C2A}" sibTransId="{1362C45F-4E30-4385-B73F-7A6FDB15C441}"/>
    <dgm:cxn modelId="{987EEF3A-7455-454D-A862-7894393F4277}" srcId="{81895BD6-54C6-4E64-9C67-593085433701}" destId="{9F346734-2362-4342-8A4F-E2AFCD7A4F73}" srcOrd="0" destOrd="0" parTransId="{64EE4E3C-9D82-4F0F-B281-06E5F8878635}" sibTransId="{6E998620-72E4-47F3-A5E0-8791E9B7C987}"/>
    <dgm:cxn modelId="{326CF53E-7A1C-49A3-A17A-9B4D84D9DF1A}" srcId="{81895BD6-54C6-4E64-9C67-593085433701}" destId="{223A8305-536A-40BF-B8BD-F51C89D44CC0}" srcOrd="7" destOrd="0" parTransId="{F4BDC7CD-69FD-4C86-B03F-B9A0CE62B4C1}" sibTransId="{8C0C8B5D-510C-4731-B211-45EC9EC31C41}"/>
    <dgm:cxn modelId="{683D444A-E9F6-421B-ABA8-67FB418369C1}" type="presOf" srcId="{B1EC35D7-CCF7-48CD-97F7-65088F004C6B}" destId="{EBD62568-98EA-48D4-B510-61D318F2E379}" srcOrd="0" destOrd="0" presId="urn:microsoft.com/office/officeart/2005/8/layout/venn1"/>
    <dgm:cxn modelId="{9CF56B6B-C8F4-4162-9919-D7A1091FAD37}" srcId="{81895BD6-54C6-4E64-9C67-593085433701}" destId="{E08ED858-EBC9-47BF-8857-032BCA6E501E}" srcOrd="6" destOrd="0" parTransId="{E38A4430-2868-44C1-A4BE-A18EFF2E72E3}" sibTransId="{0C935D81-F6BD-4855-A51E-3EC7347505F5}"/>
    <dgm:cxn modelId="{93D11F4F-EC1D-4F43-A74D-5A8161D3CC4B}" type="presOf" srcId="{8436B391-DFA5-40AF-B688-75E52A898D05}" destId="{340D4E6E-F925-4248-BDC3-04E2585751F7}" srcOrd="0" destOrd="0" presId="urn:microsoft.com/office/officeart/2005/8/layout/venn1"/>
    <dgm:cxn modelId="{19E77E90-DD4E-4A29-8757-6C3E949840C4}" type="presOf" srcId="{E08ED858-EBC9-47BF-8857-032BCA6E501E}" destId="{FF389FFC-3712-4E6D-BF15-443497782E88}" srcOrd="0" destOrd="0" presId="urn:microsoft.com/office/officeart/2005/8/layout/venn1"/>
    <dgm:cxn modelId="{EBC8BF94-5747-4DD5-ADB8-71B4BC23FC6D}" srcId="{81895BD6-54C6-4E64-9C67-593085433701}" destId="{EFC289E0-45FA-4BDF-AB9E-EDD38CCAB09B}" srcOrd="4" destOrd="0" parTransId="{1CD3FEB3-F33A-47FE-868A-C3148055EAEB}" sibTransId="{56E46B68-ED03-40BA-91F1-172C37518224}"/>
    <dgm:cxn modelId="{CB020C95-B038-4ACB-AC90-54C5877A5FA6}" type="presOf" srcId="{EFC289E0-45FA-4BDF-AB9E-EDD38CCAB09B}" destId="{0B9EEB59-8B53-444C-AEF5-5E1A6DB28B5F}" srcOrd="0" destOrd="0" presId="urn:microsoft.com/office/officeart/2005/8/layout/venn1"/>
    <dgm:cxn modelId="{5011BAA6-08CB-4628-8D58-F4C9114F0679}" srcId="{81895BD6-54C6-4E64-9C67-593085433701}" destId="{B1EC35D7-CCF7-48CD-97F7-65088F004C6B}" srcOrd="3" destOrd="0" parTransId="{DF1D200C-CD4D-474B-A320-E5A88ADC3F6E}" sibTransId="{99549700-2E93-45FE-BF18-4AC743FDB370}"/>
    <dgm:cxn modelId="{CA4279C3-5647-45A5-BFFF-C516418A46D5}" srcId="{81895BD6-54C6-4E64-9C67-593085433701}" destId="{9E44318E-8BE1-4188-BDDD-91E5E89116D2}" srcOrd="2" destOrd="0" parTransId="{EEFAC654-BEB6-4333-B65E-C1C0377D65E1}" sibTransId="{0B753898-7BDA-406B-B5C6-2C9EF1BF2945}"/>
    <dgm:cxn modelId="{8631CEE1-3E8B-48D8-B10D-38F2B4FB2AF1}" srcId="{81895BD6-54C6-4E64-9C67-593085433701}" destId="{397D071D-BA40-4E7B-B98A-B450CFCFB7CE}" srcOrd="5" destOrd="0" parTransId="{714E87FE-1E3E-49EC-A328-F672C0773D1B}" sibTransId="{65722360-DFCC-425C-B37A-F8DC5689DC87}"/>
    <dgm:cxn modelId="{7C8123EC-9ED3-4810-86BB-A222E156D7E7}" type="presOf" srcId="{9F346734-2362-4342-8A4F-E2AFCD7A4F73}" destId="{138AA044-C6DF-48EA-9585-92B5C2C5907E}" srcOrd="0" destOrd="0" presId="urn:microsoft.com/office/officeart/2005/8/layout/venn1"/>
    <dgm:cxn modelId="{EB6C37F5-17BB-4F54-B931-8DB91C497F3E}" type="presOf" srcId="{81895BD6-54C6-4E64-9C67-593085433701}" destId="{1F6B662E-B036-4430-86C1-AA43BD73653C}" srcOrd="0" destOrd="0" presId="urn:microsoft.com/office/officeart/2005/8/layout/venn1"/>
    <dgm:cxn modelId="{EB90AEF5-E7D7-4001-AF97-C570422BE9AA}" type="presOf" srcId="{9E44318E-8BE1-4188-BDDD-91E5E89116D2}" destId="{13B81328-8E62-4021-BF5A-AE28EA1B82B7}" srcOrd="0" destOrd="0" presId="urn:microsoft.com/office/officeart/2005/8/layout/venn1"/>
    <dgm:cxn modelId="{503A00F9-CFEC-4815-AE6C-83148A9D7414}" type="presOf" srcId="{397D071D-BA40-4E7B-B98A-B450CFCFB7CE}" destId="{2AA380BF-1AF1-46C7-B47B-4BF15234E8D8}" srcOrd="0" destOrd="0" presId="urn:microsoft.com/office/officeart/2005/8/layout/venn1"/>
    <dgm:cxn modelId="{799603D1-25D9-4494-80D5-B45614548D9A}" type="presParOf" srcId="{1F6B662E-B036-4430-86C1-AA43BD73653C}" destId="{8EF3FC26-D0C3-44EB-ADF2-C27E485A8AB4}" srcOrd="0" destOrd="0" presId="urn:microsoft.com/office/officeart/2005/8/layout/venn1"/>
    <dgm:cxn modelId="{449EC029-F7C1-4364-8B36-8D5A9957449A}" type="presParOf" srcId="{1F6B662E-B036-4430-86C1-AA43BD73653C}" destId="{138AA044-C6DF-48EA-9585-92B5C2C5907E}" srcOrd="1" destOrd="0" presId="urn:microsoft.com/office/officeart/2005/8/layout/venn1"/>
    <dgm:cxn modelId="{081D8579-AFE3-47DF-B9FC-CDC60A7CA476}" type="presParOf" srcId="{1F6B662E-B036-4430-86C1-AA43BD73653C}" destId="{B6FDCF24-743D-471A-A26B-E039232EC901}" srcOrd="2" destOrd="0" presId="urn:microsoft.com/office/officeart/2005/8/layout/venn1"/>
    <dgm:cxn modelId="{F8092C60-8AA2-4BB1-8CB2-7CAA182C86EC}" type="presParOf" srcId="{1F6B662E-B036-4430-86C1-AA43BD73653C}" destId="{340D4E6E-F925-4248-BDC3-04E2585751F7}" srcOrd="3" destOrd="0" presId="urn:microsoft.com/office/officeart/2005/8/layout/venn1"/>
    <dgm:cxn modelId="{58A27142-7FDE-43CC-A72F-DB31FC0BD7AC}" type="presParOf" srcId="{1F6B662E-B036-4430-86C1-AA43BD73653C}" destId="{517FB720-E6C0-4DF6-A011-C749DC7465C1}" srcOrd="4" destOrd="0" presId="urn:microsoft.com/office/officeart/2005/8/layout/venn1"/>
    <dgm:cxn modelId="{9A382CEE-3DE2-4B80-A67D-677D008519ED}" type="presParOf" srcId="{1F6B662E-B036-4430-86C1-AA43BD73653C}" destId="{13B81328-8E62-4021-BF5A-AE28EA1B82B7}" srcOrd="5" destOrd="0" presId="urn:microsoft.com/office/officeart/2005/8/layout/venn1"/>
    <dgm:cxn modelId="{52A2FEBB-1C80-4CE4-89AB-94E03F7FE82C}" type="presParOf" srcId="{1F6B662E-B036-4430-86C1-AA43BD73653C}" destId="{4713A710-D608-4122-A1AB-79A16519410F}" srcOrd="6" destOrd="0" presId="urn:microsoft.com/office/officeart/2005/8/layout/venn1"/>
    <dgm:cxn modelId="{F9B913CE-ADA9-4F6B-BE17-7B2517CCD92C}" type="presParOf" srcId="{1F6B662E-B036-4430-86C1-AA43BD73653C}" destId="{EBD62568-98EA-48D4-B510-61D318F2E379}" srcOrd="7" destOrd="0" presId="urn:microsoft.com/office/officeart/2005/8/layout/venn1"/>
    <dgm:cxn modelId="{BAEA1D6A-09AB-420F-B9F8-24454E4E7914}" type="presParOf" srcId="{1F6B662E-B036-4430-86C1-AA43BD73653C}" destId="{D6DFB30B-BE3E-4DD5-9B73-488311D1A04A}" srcOrd="8" destOrd="0" presId="urn:microsoft.com/office/officeart/2005/8/layout/venn1"/>
    <dgm:cxn modelId="{05663D29-F245-46CA-A824-23F26EC9C694}" type="presParOf" srcId="{1F6B662E-B036-4430-86C1-AA43BD73653C}" destId="{0B9EEB59-8B53-444C-AEF5-5E1A6DB28B5F}" srcOrd="9" destOrd="0" presId="urn:microsoft.com/office/officeart/2005/8/layout/venn1"/>
    <dgm:cxn modelId="{0570139A-8566-4047-BA8A-329C6BFA93FA}" type="presParOf" srcId="{1F6B662E-B036-4430-86C1-AA43BD73653C}" destId="{342BAA14-78B1-4404-A0DC-159289AD0BCA}" srcOrd="10" destOrd="0" presId="urn:microsoft.com/office/officeart/2005/8/layout/venn1"/>
    <dgm:cxn modelId="{5DE8E99B-9A4B-4036-8070-78343F9F1E01}" type="presParOf" srcId="{1F6B662E-B036-4430-86C1-AA43BD73653C}" destId="{2AA380BF-1AF1-46C7-B47B-4BF15234E8D8}" srcOrd="11" destOrd="0" presId="urn:microsoft.com/office/officeart/2005/8/layout/venn1"/>
    <dgm:cxn modelId="{2C8A42FC-8C21-4AB6-A418-F809E898841B}" type="presParOf" srcId="{1F6B662E-B036-4430-86C1-AA43BD73653C}" destId="{4ACB977C-6922-4B86-8F6F-824FE56B2B43}" srcOrd="12" destOrd="0" presId="urn:microsoft.com/office/officeart/2005/8/layout/venn1"/>
    <dgm:cxn modelId="{DE797B03-6680-40C2-8D54-9FB67E021268}" type="presParOf" srcId="{1F6B662E-B036-4430-86C1-AA43BD73653C}" destId="{FF389FFC-3712-4E6D-BF15-443497782E88}"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475E7-2A21-4FFE-BF3B-E4E90909F2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61BFB8-4469-4CFC-A43E-B0E6F998E52F}">
      <dgm:prSet/>
      <dgm:spPr>
        <a:solidFill>
          <a:srgbClr val="552363"/>
        </a:solidFill>
      </dgm:spPr>
      <dgm:t>
        <a:bodyPr/>
        <a:lstStyle/>
        <a:p>
          <a:r>
            <a:rPr lang="en-US" b="0" i="0" baseline="0"/>
            <a:t>If I stay?</a:t>
          </a:r>
          <a:endParaRPr lang="en-US"/>
        </a:p>
      </dgm:t>
    </dgm:pt>
    <dgm:pt modelId="{3500F73F-D3B1-4B5A-90DE-5992C3B5F50F}" type="parTrans" cxnId="{1F4ABCFA-0335-4E35-8641-CC45E3A21AAB}">
      <dgm:prSet/>
      <dgm:spPr/>
      <dgm:t>
        <a:bodyPr/>
        <a:lstStyle/>
        <a:p>
          <a:endParaRPr lang="en-US"/>
        </a:p>
      </dgm:t>
    </dgm:pt>
    <dgm:pt modelId="{BB6AA4FD-C9E0-49C9-8F6A-C9BA71F12B41}" type="sibTrans" cxnId="{1F4ABCFA-0335-4E35-8641-CC45E3A21AAB}">
      <dgm:prSet/>
      <dgm:spPr/>
      <dgm:t>
        <a:bodyPr/>
        <a:lstStyle/>
        <a:p>
          <a:endParaRPr lang="en-US"/>
        </a:p>
      </dgm:t>
    </dgm:pt>
    <dgm:pt modelId="{38274621-FABB-406E-B613-EB66E37D0E9A}">
      <dgm:prSet/>
      <dgm:spPr/>
      <dgm:t>
        <a:bodyPr/>
        <a:lstStyle/>
        <a:p>
          <a:r>
            <a:rPr lang="en-US" b="0" i="0" baseline="0" dirty="0"/>
            <a:t>Ongoing, and probably escalating, abuse</a:t>
          </a:r>
          <a:endParaRPr lang="en-US" dirty="0"/>
        </a:p>
      </dgm:t>
    </dgm:pt>
    <dgm:pt modelId="{9D6085EA-911E-4D83-9CAD-C9D4DF116E0E}" type="parTrans" cxnId="{8EC68D59-71C8-4407-8144-3737489A7F3D}">
      <dgm:prSet/>
      <dgm:spPr/>
      <dgm:t>
        <a:bodyPr/>
        <a:lstStyle/>
        <a:p>
          <a:endParaRPr lang="en-US"/>
        </a:p>
      </dgm:t>
    </dgm:pt>
    <dgm:pt modelId="{47957AE4-F4F0-422E-BA03-B2A6C5668462}" type="sibTrans" cxnId="{8EC68D59-71C8-4407-8144-3737489A7F3D}">
      <dgm:prSet/>
      <dgm:spPr/>
      <dgm:t>
        <a:bodyPr/>
        <a:lstStyle/>
        <a:p>
          <a:endParaRPr lang="en-US"/>
        </a:p>
      </dgm:t>
    </dgm:pt>
    <dgm:pt modelId="{FFDA5208-0B60-43F9-8E48-AE0E5B9332F6}">
      <dgm:prSet/>
      <dgm:spPr/>
      <dgm:t>
        <a:bodyPr/>
        <a:lstStyle/>
        <a:p>
          <a:r>
            <a:rPr lang="en-US" b="0" i="0" baseline="0" dirty="0"/>
            <a:t>Risk of losing children</a:t>
          </a:r>
          <a:endParaRPr lang="en-US" dirty="0"/>
        </a:p>
      </dgm:t>
    </dgm:pt>
    <dgm:pt modelId="{47EDD31D-3BB9-42A0-A1E4-FEE42D9A0B51}" type="parTrans" cxnId="{242A8900-D073-4EC5-97B1-CDFF9E25340A}">
      <dgm:prSet/>
      <dgm:spPr/>
      <dgm:t>
        <a:bodyPr/>
        <a:lstStyle/>
        <a:p>
          <a:endParaRPr lang="en-US"/>
        </a:p>
      </dgm:t>
    </dgm:pt>
    <dgm:pt modelId="{8B815224-9092-4CC7-8B05-AAFD2573B2A8}" type="sibTrans" cxnId="{242A8900-D073-4EC5-97B1-CDFF9E25340A}">
      <dgm:prSet/>
      <dgm:spPr/>
      <dgm:t>
        <a:bodyPr/>
        <a:lstStyle/>
        <a:p>
          <a:endParaRPr lang="en-US"/>
        </a:p>
      </dgm:t>
    </dgm:pt>
    <dgm:pt modelId="{316E8253-F85D-42D5-BD3C-0E3339991629}">
      <dgm:prSet/>
      <dgm:spPr/>
      <dgm:t>
        <a:bodyPr/>
        <a:lstStyle/>
        <a:p>
          <a:r>
            <a:rPr lang="en-US" b="0" i="0" baseline="0" dirty="0"/>
            <a:t>Loss of support system, judgment from loved ones</a:t>
          </a:r>
          <a:endParaRPr lang="en-US" dirty="0"/>
        </a:p>
      </dgm:t>
    </dgm:pt>
    <dgm:pt modelId="{EB0D7A55-B925-43F8-8372-0D3D65FDF40E}" type="parTrans" cxnId="{D0D5F147-B775-44BA-B7ED-0492995B05C1}">
      <dgm:prSet/>
      <dgm:spPr/>
      <dgm:t>
        <a:bodyPr/>
        <a:lstStyle/>
        <a:p>
          <a:endParaRPr lang="en-US"/>
        </a:p>
      </dgm:t>
    </dgm:pt>
    <dgm:pt modelId="{0E8DE68D-467F-42C6-BAC3-5B2AD3E2200A}" type="sibTrans" cxnId="{D0D5F147-B775-44BA-B7ED-0492995B05C1}">
      <dgm:prSet/>
      <dgm:spPr/>
      <dgm:t>
        <a:bodyPr/>
        <a:lstStyle/>
        <a:p>
          <a:endParaRPr lang="en-US"/>
        </a:p>
      </dgm:t>
    </dgm:pt>
    <dgm:pt modelId="{28AE979B-B393-42DF-8473-B71BB0841959}">
      <dgm:prSet/>
      <dgm:spPr/>
      <dgm:t>
        <a:bodyPr/>
        <a:lstStyle/>
        <a:p>
          <a:r>
            <a:rPr lang="en-US" b="0" i="0" baseline="0" dirty="0"/>
            <a:t>Financial dependence on abusive partner</a:t>
          </a:r>
          <a:endParaRPr lang="en-US" dirty="0"/>
        </a:p>
      </dgm:t>
    </dgm:pt>
    <dgm:pt modelId="{62030F68-6B78-4F65-A594-AB68E0AC2620}" type="parTrans" cxnId="{5CD6EA90-FDFB-41DC-8259-80A7E28E6A77}">
      <dgm:prSet/>
      <dgm:spPr/>
      <dgm:t>
        <a:bodyPr/>
        <a:lstStyle/>
        <a:p>
          <a:endParaRPr lang="en-US"/>
        </a:p>
      </dgm:t>
    </dgm:pt>
    <dgm:pt modelId="{7D0EC7F4-4628-49A6-8238-487B2CFB628C}" type="sibTrans" cxnId="{5CD6EA90-FDFB-41DC-8259-80A7E28E6A77}">
      <dgm:prSet/>
      <dgm:spPr/>
      <dgm:t>
        <a:bodyPr/>
        <a:lstStyle/>
        <a:p>
          <a:endParaRPr lang="en-US"/>
        </a:p>
      </dgm:t>
    </dgm:pt>
    <dgm:pt modelId="{1A633C1F-CBCD-4DBB-A9DF-515E55A7A3AB}">
      <dgm:prSet/>
      <dgm:spPr/>
      <dgm:t>
        <a:bodyPr/>
        <a:lstStyle/>
        <a:p>
          <a:r>
            <a:rPr lang="en-US" dirty="0"/>
            <a:t>Home isn’t safe</a:t>
          </a:r>
        </a:p>
      </dgm:t>
    </dgm:pt>
    <dgm:pt modelId="{D857486E-7EEF-4FFD-9B84-17DEE59382EA}" type="parTrans" cxnId="{472A9BFD-32A9-42F4-9BFC-7F652E69C9E3}">
      <dgm:prSet/>
      <dgm:spPr/>
      <dgm:t>
        <a:bodyPr/>
        <a:lstStyle/>
        <a:p>
          <a:endParaRPr lang="en-US"/>
        </a:p>
      </dgm:t>
    </dgm:pt>
    <dgm:pt modelId="{4C9BC22D-9334-4B1C-9847-615BCC767A6A}" type="sibTrans" cxnId="{472A9BFD-32A9-42F4-9BFC-7F652E69C9E3}">
      <dgm:prSet/>
      <dgm:spPr/>
      <dgm:t>
        <a:bodyPr/>
        <a:lstStyle/>
        <a:p>
          <a:endParaRPr lang="en-US"/>
        </a:p>
      </dgm:t>
    </dgm:pt>
    <dgm:pt modelId="{0032E177-48B5-4E25-B94D-585A36071070}" type="pres">
      <dgm:prSet presAssocID="{001475E7-2A21-4FFE-BF3B-E4E90909F250}" presName="linear" presStyleCnt="0">
        <dgm:presLayoutVars>
          <dgm:animLvl val="lvl"/>
          <dgm:resizeHandles val="exact"/>
        </dgm:presLayoutVars>
      </dgm:prSet>
      <dgm:spPr/>
    </dgm:pt>
    <dgm:pt modelId="{47C559EF-C335-4092-8FB0-6512CEFBDD7D}" type="pres">
      <dgm:prSet presAssocID="{4361BFB8-4469-4CFC-A43E-B0E6F998E52F}" presName="parentText" presStyleLbl="node1" presStyleIdx="0" presStyleCnt="1">
        <dgm:presLayoutVars>
          <dgm:chMax val="0"/>
          <dgm:bulletEnabled val="1"/>
        </dgm:presLayoutVars>
      </dgm:prSet>
      <dgm:spPr/>
    </dgm:pt>
    <dgm:pt modelId="{36DB5FD4-84AD-4B16-BAC7-738052C15FEF}" type="pres">
      <dgm:prSet presAssocID="{4361BFB8-4469-4CFC-A43E-B0E6F998E52F}" presName="childText" presStyleLbl="revTx" presStyleIdx="0" presStyleCnt="1">
        <dgm:presLayoutVars>
          <dgm:bulletEnabled val="1"/>
        </dgm:presLayoutVars>
      </dgm:prSet>
      <dgm:spPr/>
    </dgm:pt>
  </dgm:ptLst>
  <dgm:cxnLst>
    <dgm:cxn modelId="{242A8900-D073-4EC5-97B1-CDFF9E25340A}" srcId="{4361BFB8-4469-4CFC-A43E-B0E6F998E52F}" destId="{FFDA5208-0B60-43F9-8E48-AE0E5B9332F6}" srcOrd="1" destOrd="0" parTransId="{47EDD31D-3BB9-42A0-A1E4-FEE42D9A0B51}" sibTransId="{8B815224-9092-4CC7-8B05-AAFD2573B2A8}"/>
    <dgm:cxn modelId="{33BE8633-F080-48F1-8E38-E1CD80805FE0}" type="presOf" srcId="{001475E7-2A21-4FFE-BF3B-E4E90909F250}" destId="{0032E177-48B5-4E25-B94D-585A36071070}" srcOrd="0" destOrd="0" presId="urn:microsoft.com/office/officeart/2005/8/layout/vList2"/>
    <dgm:cxn modelId="{B8E2E93B-947F-48FC-9953-061E24D0E18F}" type="presOf" srcId="{28AE979B-B393-42DF-8473-B71BB0841959}" destId="{36DB5FD4-84AD-4B16-BAC7-738052C15FEF}" srcOrd="0" destOrd="3" presId="urn:microsoft.com/office/officeart/2005/8/layout/vList2"/>
    <dgm:cxn modelId="{D0D5F147-B775-44BA-B7ED-0492995B05C1}" srcId="{4361BFB8-4469-4CFC-A43E-B0E6F998E52F}" destId="{316E8253-F85D-42D5-BD3C-0E3339991629}" srcOrd="2" destOrd="0" parTransId="{EB0D7A55-B925-43F8-8372-0D3D65FDF40E}" sibTransId="{0E8DE68D-467F-42C6-BAC3-5B2AD3E2200A}"/>
    <dgm:cxn modelId="{275ABF48-0DE8-44A9-AAF0-9391690AD70A}" type="presOf" srcId="{FFDA5208-0B60-43F9-8E48-AE0E5B9332F6}" destId="{36DB5FD4-84AD-4B16-BAC7-738052C15FEF}" srcOrd="0" destOrd="1" presId="urn:microsoft.com/office/officeart/2005/8/layout/vList2"/>
    <dgm:cxn modelId="{8EC68D59-71C8-4407-8144-3737489A7F3D}" srcId="{4361BFB8-4469-4CFC-A43E-B0E6F998E52F}" destId="{38274621-FABB-406E-B613-EB66E37D0E9A}" srcOrd="0" destOrd="0" parTransId="{9D6085EA-911E-4D83-9CAD-C9D4DF116E0E}" sibTransId="{47957AE4-F4F0-422E-BA03-B2A6C5668462}"/>
    <dgm:cxn modelId="{5CD6EA90-FDFB-41DC-8259-80A7E28E6A77}" srcId="{4361BFB8-4469-4CFC-A43E-B0E6F998E52F}" destId="{28AE979B-B393-42DF-8473-B71BB0841959}" srcOrd="3" destOrd="0" parTransId="{62030F68-6B78-4F65-A594-AB68E0AC2620}" sibTransId="{7D0EC7F4-4628-49A6-8238-487B2CFB628C}"/>
    <dgm:cxn modelId="{5EFE31A2-65F8-41E4-A86E-FBC1778AA80F}" type="presOf" srcId="{4361BFB8-4469-4CFC-A43E-B0E6F998E52F}" destId="{47C559EF-C335-4092-8FB0-6512CEFBDD7D}" srcOrd="0" destOrd="0" presId="urn:microsoft.com/office/officeart/2005/8/layout/vList2"/>
    <dgm:cxn modelId="{2F8F46BA-9249-41C9-B09C-D74725C5937B}" type="presOf" srcId="{1A633C1F-CBCD-4DBB-A9DF-515E55A7A3AB}" destId="{36DB5FD4-84AD-4B16-BAC7-738052C15FEF}" srcOrd="0" destOrd="4" presId="urn:microsoft.com/office/officeart/2005/8/layout/vList2"/>
    <dgm:cxn modelId="{AF5263D0-59CD-48E3-8924-9FFC52F65D40}" type="presOf" srcId="{38274621-FABB-406E-B613-EB66E37D0E9A}" destId="{36DB5FD4-84AD-4B16-BAC7-738052C15FEF}" srcOrd="0" destOrd="0" presId="urn:microsoft.com/office/officeart/2005/8/layout/vList2"/>
    <dgm:cxn modelId="{9AFFFCF2-ADEF-46A3-9C12-9159228EB738}" type="presOf" srcId="{316E8253-F85D-42D5-BD3C-0E3339991629}" destId="{36DB5FD4-84AD-4B16-BAC7-738052C15FEF}" srcOrd="0" destOrd="2" presId="urn:microsoft.com/office/officeart/2005/8/layout/vList2"/>
    <dgm:cxn modelId="{1F4ABCFA-0335-4E35-8641-CC45E3A21AAB}" srcId="{001475E7-2A21-4FFE-BF3B-E4E90909F250}" destId="{4361BFB8-4469-4CFC-A43E-B0E6F998E52F}" srcOrd="0" destOrd="0" parTransId="{3500F73F-D3B1-4B5A-90DE-5992C3B5F50F}" sibTransId="{BB6AA4FD-C9E0-49C9-8F6A-C9BA71F12B41}"/>
    <dgm:cxn modelId="{472A9BFD-32A9-42F4-9BFC-7F652E69C9E3}" srcId="{4361BFB8-4469-4CFC-A43E-B0E6F998E52F}" destId="{1A633C1F-CBCD-4DBB-A9DF-515E55A7A3AB}" srcOrd="4" destOrd="0" parTransId="{D857486E-7EEF-4FFD-9B84-17DEE59382EA}" sibTransId="{4C9BC22D-9334-4B1C-9847-615BCC767A6A}"/>
    <dgm:cxn modelId="{8AA24A53-9AA4-4523-88FC-256B16A72D97}" type="presParOf" srcId="{0032E177-48B5-4E25-B94D-585A36071070}" destId="{47C559EF-C335-4092-8FB0-6512CEFBDD7D}" srcOrd="0" destOrd="0" presId="urn:microsoft.com/office/officeart/2005/8/layout/vList2"/>
    <dgm:cxn modelId="{22DECB43-B89E-40EB-BFB6-684C9CACE33E}" type="presParOf" srcId="{0032E177-48B5-4E25-B94D-585A36071070}" destId="{36DB5FD4-84AD-4B16-BAC7-738052C15FE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6775B9-8398-4682-9F05-9A24DE19A5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6A9D4A-8C9B-4FEC-BE0F-C529C92DD23E}">
      <dgm:prSet/>
      <dgm:spPr>
        <a:solidFill>
          <a:srgbClr val="552363"/>
        </a:solidFill>
      </dgm:spPr>
      <dgm:t>
        <a:bodyPr/>
        <a:lstStyle/>
        <a:p>
          <a:r>
            <a:rPr lang="en-US" b="0" i="0" baseline="0"/>
            <a:t>If I go?</a:t>
          </a:r>
          <a:endParaRPr lang="en-US"/>
        </a:p>
      </dgm:t>
    </dgm:pt>
    <dgm:pt modelId="{7E165159-BE33-442F-916C-CA6DA9BBBEE9}" type="parTrans" cxnId="{918391FB-461A-4BB1-BA04-C1E156FB4EEF}">
      <dgm:prSet/>
      <dgm:spPr/>
      <dgm:t>
        <a:bodyPr/>
        <a:lstStyle/>
        <a:p>
          <a:endParaRPr lang="en-US"/>
        </a:p>
      </dgm:t>
    </dgm:pt>
    <dgm:pt modelId="{C84DD13B-8DFC-4F19-BF98-BBD26FD4EC82}" type="sibTrans" cxnId="{918391FB-461A-4BB1-BA04-C1E156FB4EEF}">
      <dgm:prSet/>
      <dgm:spPr/>
      <dgm:t>
        <a:bodyPr/>
        <a:lstStyle/>
        <a:p>
          <a:endParaRPr lang="en-US"/>
        </a:p>
      </dgm:t>
    </dgm:pt>
    <dgm:pt modelId="{2A64B848-0A78-4974-A240-8B690088A2F6}">
      <dgm:prSet/>
      <dgm:spPr/>
      <dgm:t>
        <a:bodyPr/>
        <a:lstStyle/>
        <a:p>
          <a:r>
            <a:rPr lang="en-US" b="0" i="0" baseline="0"/>
            <a:t>Possible escalation of violence</a:t>
          </a:r>
          <a:endParaRPr lang="en-US"/>
        </a:p>
      </dgm:t>
    </dgm:pt>
    <dgm:pt modelId="{101B7028-C940-48A1-9FE9-1F5F6DE77A10}" type="parTrans" cxnId="{03093EC7-C3E7-4AE3-B352-04CB88399C0F}">
      <dgm:prSet/>
      <dgm:spPr/>
      <dgm:t>
        <a:bodyPr/>
        <a:lstStyle/>
        <a:p>
          <a:endParaRPr lang="en-US"/>
        </a:p>
      </dgm:t>
    </dgm:pt>
    <dgm:pt modelId="{7A29A230-19A1-4A95-803D-3A3611498B6B}" type="sibTrans" cxnId="{03093EC7-C3E7-4AE3-B352-04CB88399C0F}">
      <dgm:prSet/>
      <dgm:spPr/>
      <dgm:t>
        <a:bodyPr/>
        <a:lstStyle/>
        <a:p>
          <a:endParaRPr lang="en-US"/>
        </a:p>
      </dgm:t>
    </dgm:pt>
    <dgm:pt modelId="{ABC9BFA1-6FC5-4D50-AF34-F85C99DCE19E}">
      <dgm:prSet/>
      <dgm:spPr/>
      <dgm:t>
        <a:bodyPr/>
        <a:lstStyle/>
        <a:p>
          <a:r>
            <a:rPr lang="en-US" b="0" i="0" baseline="0" dirty="0"/>
            <a:t>Risk of losing children</a:t>
          </a:r>
          <a:endParaRPr lang="en-US" dirty="0"/>
        </a:p>
      </dgm:t>
    </dgm:pt>
    <dgm:pt modelId="{7C2799A5-295B-4CDF-8E58-B9F34124FC66}" type="parTrans" cxnId="{185C4B57-FCF9-4E91-96F0-AD1E6D33E1D5}">
      <dgm:prSet/>
      <dgm:spPr/>
      <dgm:t>
        <a:bodyPr/>
        <a:lstStyle/>
        <a:p>
          <a:endParaRPr lang="en-US"/>
        </a:p>
      </dgm:t>
    </dgm:pt>
    <dgm:pt modelId="{64BC84E6-CD4E-4268-A8DE-5B380BB68C85}" type="sibTrans" cxnId="{185C4B57-FCF9-4E91-96F0-AD1E6D33E1D5}">
      <dgm:prSet/>
      <dgm:spPr/>
      <dgm:t>
        <a:bodyPr/>
        <a:lstStyle/>
        <a:p>
          <a:endParaRPr lang="en-US"/>
        </a:p>
      </dgm:t>
    </dgm:pt>
    <dgm:pt modelId="{13EDB2BD-B84B-4095-9C04-7ADEB3745D95}">
      <dgm:prSet/>
      <dgm:spPr/>
      <dgm:t>
        <a:bodyPr/>
        <a:lstStyle/>
        <a:p>
          <a:r>
            <a:rPr lang="en-US" b="0" i="0" baseline="0" dirty="0"/>
            <a:t>Loss of support system, judgment from loved ones</a:t>
          </a:r>
          <a:endParaRPr lang="en-US" dirty="0"/>
        </a:p>
      </dgm:t>
    </dgm:pt>
    <dgm:pt modelId="{21D928B3-4ED3-4679-BD49-3270D65DF243}" type="parTrans" cxnId="{3463FE10-AE2D-430C-91A2-BC661FD0D39A}">
      <dgm:prSet/>
      <dgm:spPr/>
      <dgm:t>
        <a:bodyPr/>
        <a:lstStyle/>
        <a:p>
          <a:endParaRPr lang="en-US"/>
        </a:p>
      </dgm:t>
    </dgm:pt>
    <dgm:pt modelId="{1B6E9B99-8CA4-4FE9-A6D3-084F7B7B28BC}" type="sibTrans" cxnId="{3463FE10-AE2D-430C-91A2-BC661FD0D39A}">
      <dgm:prSet/>
      <dgm:spPr/>
      <dgm:t>
        <a:bodyPr/>
        <a:lstStyle/>
        <a:p>
          <a:endParaRPr lang="en-US"/>
        </a:p>
      </dgm:t>
    </dgm:pt>
    <dgm:pt modelId="{C5030FBD-D78E-4462-BF83-6AD4E22633D2}">
      <dgm:prSet/>
      <dgm:spPr/>
      <dgm:t>
        <a:bodyPr/>
        <a:lstStyle/>
        <a:p>
          <a:r>
            <a:rPr lang="en-US" b="0" i="0" baseline="0" dirty="0"/>
            <a:t>Lack of financial resources/work</a:t>
          </a:r>
          <a:endParaRPr lang="en-US" dirty="0"/>
        </a:p>
      </dgm:t>
    </dgm:pt>
    <dgm:pt modelId="{8A1177C0-04CF-4314-8916-D8C2AFEC5225}" type="parTrans" cxnId="{5B3945AB-CAF2-465E-814F-CF7EC0F4DA0E}">
      <dgm:prSet/>
      <dgm:spPr/>
      <dgm:t>
        <a:bodyPr/>
        <a:lstStyle/>
        <a:p>
          <a:endParaRPr lang="en-US"/>
        </a:p>
      </dgm:t>
    </dgm:pt>
    <dgm:pt modelId="{1E08FE80-C032-4D17-AB81-A22ED399766C}" type="sibTrans" cxnId="{5B3945AB-CAF2-465E-814F-CF7EC0F4DA0E}">
      <dgm:prSet/>
      <dgm:spPr/>
      <dgm:t>
        <a:bodyPr/>
        <a:lstStyle/>
        <a:p>
          <a:endParaRPr lang="en-US"/>
        </a:p>
      </dgm:t>
    </dgm:pt>
    <dgm:pt modelId="{54B3DBF7-3CC1-411F-9E50-1358DC6D2283}">
      <dgm:prSet/>
      <dgm:spPr/>
      <dgm:t>
        <a:bodyPr/>
        <a:lstStyle/>
        <a:p>
          <a:r>
            <a:rPr lang="en-US" dirty="0"/>
            <a:t>No home</a:t>
          </a:r>
        </a:p>
      </dgm:t>
    </dgm:pt>
    <dgm:pt modelId="{65246EB7-55C4-4554-AFC2-8B299C69BDD1}" type="parTrans" cxnId="{0F2027C0-176D-434E-B4E1-37153195BE1F}">
      <dgm:prSet/>
      <dgm:spPr/>
      <dgm:t>
        <a:bodyPr/>
        <a:lstStyle/>
        <a:p>
          <a:endParaRPr lang="en-US"/>
        </a:p>
      </dgm:t>
    </dgm:pt>
    <dgm:pt modelId="{F8BBB5B1-A216-459B-A33A-F554DE5B97E9}" type="sibTrans" cxnId="{0F2027C0-176D-434E-B4E1-37153195BE1F}">
      <dgm:prSet/>
      <dgm:spPr/>
      <dgm:t>
        <a:bodyPr/>
        <a:lstStyle/>
        <a:p>
          <a:endParaRPr lang="en-US"/>
        </a:p>
      </dgm:t>
    </dgm:pt>
    <dgm:pt modelId="{D3215BE9-0D1C-4924-BFE6-C08C6BF4593D}" type="pres">
      <dgm:prSet presAssocID="{366775B9-8398-4682-9F05-9A24DE19A507}" presName="linear" presStyleCnt="0">
        <dgm:presLayoutVars>
          <dgm:animLvl val="lvl"/>
          <dgm:resizeHandles val="exact"/>
        </dgm:presLayoutVars>
      </dgm:prSet>
      <dgm:spPr/>
    </dgm:pt>
    <dgm:pt modelId="{CBF81064-CF1D-409A-9624-F547F32ECA60}" type="pres">
      <dgm:prSet presAssocID="{506A9D4A-8C9B-4FEC-BE0F-C529C92DD23E}" presName="parentText" presStyleLbl="node1" presStyleIdx="0" presStyleCnt="1">
        <dgm:presLayoutVars>
          <dgm:chMax val="0"/>
          <dgm:bulletEnabled val="1"/>
        </dgm:presLayoutVars>
      </dgm:prSet>
      <dgm:spPr/>
    </dgm:pt>
    <dgm:pt modelId="{66F0FFC6-C0E0-41F3-BC22-2E3FBF45C2BD}" type="pres">
      <dgm:prSet presAssocID="{506A9D4A-8C9B-4FEC-BE0F-C529C92DD23E}" presName="childText" presStyleLbl="revTx" presStyleIdx="0" presStyleCnt="1">
        <dgm:presLayoutVars>
          <dgm:bulletEnabled val="1"/>
        </dgm:presLayoutVars>
      </dgm:prSet>
      <dgm:spPr/>
    </dgm:pt>
  </dgm:ptLst>
  <dgm:cxnLst>
    <dgm:cxn modelId="{1FA7AE00-DC2B-41D2-A68C-56AC2741C5AB}" type="presOf" srcId="{506A9D4A-8C9B-4FEC-BE0F-C529C92DD23E}" destId="{CBF81064-CF1D-409A-9624-F547F32ECA60}" srcOrd="0" destOrd="0" presId="urn:microsoft.com/office/officeart/2005/8/layout/vList2"/>
    <dgm:cxn modelId="{3463FE10-AE2D-430C-91A2-BC661FD0D39A}" srcId="{506A9D4A-8C9B-4FEC-BE0F-C529C92DD23E}" destId="{13EDB2BD-B84B-4095-9C04-7ADEB3745D95}" srcOrd="2" destOrd="0" parTransId="{21D928B3-4ED3-4679-BD49-3270D65DF243}" sibTransId="{1B6E9B99-8CA4-4FE9-A6D3-084F7B7B28BC}"/>
    <dgm:cxn modelId="{26098733-1D4B-470E-BEA4-24E19192BC71}" type="presOf" srcId="{13EDB2BD-B84B-4095-9C04-7ADEB3745D95}" destId="{66F0FFC6-C0E0-41F3-BC22-2E3FBF45C2BD}" srcOrd="0" destOrd="2" presId="urn:microsoft.com/office/officeart/2005/8/layout/vList2"/>
    <dgm:cxn modelId="{0ED91E42-8A74-4388-89E1-3E8BBBA01471}" type="presOf" srcId="{ABC9BFA1-6FC5-4D50-AF34-F85C99DCE19E}" destId="{66F0FFC6-C0E0-41F3-BC22-2E3FBF45C2BD}" srcOrd="0" destOrd="1" presId="urn:microsoft.com/office/officeart/2005/8/layout/vList2"/>
    <dgm:cxn modelId="{0073AA68-A70B-477D-B937-8FFE4D71D266}" type="presOf" srcId="{366775B9-8398-4682-9F05-9A24DE19A507}" destId="{D3215BE9-0D1C-4924-BFE6-C08C6BF4593D}" srcOrd="0" destOrd="0" presId="urn:microsoft.com/office/officeart/2005/8/layout/vList2"/>
    <dgm:cxn modelId="{185C4B57-FCF9-4E91-96F0-AD1E6D33E1D5}" srcId="{506A9D4A-8C9B-4FEC-BE0F-C529C92DD23E}" destId="{ABC9BFA1-6FC5-4D50-AF34-F85C99DCE19E}" srcOrd="1" destOrd="0" parTransId="{7C2799A5-295B-4CDF-8E58-B9F34124FC66}" sibTransId="{64BC84E6-CD4E-4268-A8DE-5B380BB68C85}"/>
    <dgm:cxn modelId="{4DD25F8E-14AD-427B-A2EF-F970FC17DA0B}" type="presOf" srcId="{C5030FBD-D78E-4462-BF83-6AD4E22633D2}" destId="{66F0FFC6-C0E0-41F3-BC22-2E3FBF45C2BD}" srcOrd="0" destOrd="3" presId="urn:microsoft.com/office/officeart/2005/8/layout/vList2"/>
    <dgm:cxn modelId="{5B3945AB-CAF2-465E-814F-CF7EC0F4DA0E}" srcId="{506A9D4A-8C9B-4FEC-BE0F-C529C92DD23E}" destId="{C5030FBD-D78E-4462-BF83-6AD4E22633D2}" srcOrd="3" destOrd="0" parTransId="{8A1177C0-04CF-4314-8916-D8C2AFEC5225}" sibTransId="{1E08FE80-C032-4D17-AB81-A22ED399766C}"/>
    <dgm:cxn modelId="{AF7811B7-1C43-450F-B322-025A9EAD4CF1}" type="presOf" srcId="{2A64B848-0A78-4974-A240-8B690088A2F6}" destId="{66F0FFC6-C0E0-41F3-BC22-2E3FBF45C2BD}" srcOrd="0" destOrd="0" presId="urn:microsoft.com/office/officeart/2005/8/layout/vList2"/>
    <dgm:cxn modelId="{0F2027C0-176D-434E-B4E1-37153195BE1F}" srcId="{506A9D4A-8C9B-4FEC-BE0F-C529C92DD23E}" destId="{54B3DBF7-3CC1-411F-9E50-1358DC6D2283}" srcOrd="4" destOrd="0" parTransId="{65246EB7-55C4-4554-AFC2-8B299C69BDD1}" sibTransId="{F8BBB5B1-A216-459B-A33A-F554DE5B97E9}"/>
    <dgm:cxn modelId="{03093EC7-C3E7-4AE3-B352-04CB88399C0F}" srcId="{506A9D4A-8C9B-4FEC-BE0F-C529C92DD23E}" destId="{2A64B848-0A78-4974-A240-8B690088A2F6}" srcOrd="0" destOrd="0" parTransId="{101B7028-C940-48A1-9FE9-1F5F6DE77A10}" sibTransId="{7A29A230-19A1-4A95-803D-3A3611498B6B}"/>
    <dgm:cxn modelId="{AAFF4DD3-3DAE-4886-A9AB-EDA7A709BE12}" type="presOf" srcId="{54B3DBF7-3CC1-411F-9E50-1358DC6D2283}" destId="{66F0FFC6-C0E0-41F3-BC22-2E3FBF45C2BD}" srcOrd="0" destOrd="4" presId="urn:microsoft.com/office/officeart/2005/8/layout/vList2"/>
    <dgm:cxn modelId="{918391FB-461A-4BB1-BA04-C1E156FB4EEF}" srcId="{366775B9-8398-4682-9F05-9A24DE19A507}" destId="{506A9D4A-8C9B-4FEC-BE0F-C529C92DD23E}" srcOrd="0" destOrd="0" parTransId="{7E165159-BE33-442F-916C-CA6DA9BBBEE9}" sibTransId="{C84DD13B-8DFC-4F19-BF98-BBD26FD4EC82}"/>
    <dgm:cxn modelId="{3B125189-6BE0-4447-A200-2443E2A7631D}" type="presParOf" srcId="{D3215BE9-0D1C-4924-BFE6-C08C6BF4593D}" destId="{CBF81064-CF1D-409A-9624-F547F32ECA60}" srcOrd="0" destOrd="0" presId="urn:microsoft.com/office/officeart/2005/8/layout/vList2"/>
    <dgm:cxn modelId="{8B236759-1E46-40E6-B527-E300EB7D1EDA}" type="presParOf" srcId="{D3215BE9-0D1C-4924-BFE6-C08C6BF4593D}" destId="{66F0FFC6-C0E0-41F3-BC22-2E3FBF45C2BD}"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E34ED5-4F57-4CB3-9C17-448F6B37B692}" type="doc">
      <dgm:prSet loTypeId="urn:microsoft.com/office/officeart/2008/layout/LinedList" loCatId="list" qsTypeId="urn:microsoft.com/office/officeart/2005/8/quickstyle/simple4" qsCatId="simple" csTypeId="urn:microsoft.com/office/officeart/2005/8/colors/accent1_1" csCatId="accent1" phldr="1"/>
      <dgm:spPr/>
      <dgm:t>
        <a:bodyPr/>
        <a:lstStyle/>
        <a:p>
          <a:endParaRPr lang="en-US"/>
        </a:p>
      </dgm:t>
    </dgm:pt>
    <dgm:pt modelId="{DD2A8490-34E5-4C8B-B4B7-15FCC4F9A36B}">
      <dgm:prSet/>
      <dgm:spPr/>
      <dgm:t>
        <a:bodyPr/>
        <a:lstStyle/>
        <a:p>
          <a:r>
            <a:rPr lang="en-US" b="1"/>
            <a:t>FLEXIBLE</a:t>
          </a:r>
          <a:endParaRPr lang="en-US"/>
        </a:p>
      </dgm:t>
    </dgm:pt>
    <dgm:pt modelId="{251DF434-B3A7-4F84-A31B-A366084C04D5}" type="parTrans" cxnId="{6A67F2EF-8076-4777-989C-9E6392650DC0}">
      <dgm:prSet/>
      <dgm:spPr/>
      <dgm:t>
        <a:bodyPr/>
        <a:lstStyle/>
        <a:p>
          <a:endParaRPr lang="en-US"/>
        </a:p>
      </dgm:t>
    </dgm:pt>
    <dgm:pt modelId="{0931B114-865B-4056-A64B-72C1D5EC38CD}" type="sibTrans" cxnId="{6A67F2EF-8076-4777-989C-9E6392650DC0}">
      <dgm:prSet/>
      <dgm:spPr/>
      <dgm:t>
        <a:bodyPr/>
        <a:lstStyle/>
        <a:p>
          <a:endParaRPr lang="en-US"/>
        </a:p>
      </dgm:t>
    </dgm:pt>
    <dgm:pt modelId="{3C4947FD-466A-4BAE-8483-45FD8D82AF53}">
      <dgm:prSet/>
      <dgm:spPr/>
      <dgm:t>
        <a:bodyPr/>
        <a:lstStyle/>
        <a:p>
          <a:r>
            <a:rPr lang="en-US"/>
            <a:t>Works for survivor, is ongoing </a:t>
          </a:r>
        </a:p>
      </dgm:t>
    </dgm:pt>
    <dgm:pt modelId="{B58CA356-27A8-4A40-8AF2-58983B8B7ADB}" type="parTrans" cxnId="{0C8EF087-238F-41DB-8188-7A0B427BC700}">
      <dgm:prSet/>
      <dgm:spPr/>
      <dgm:t>
        <a:bodyPr/>
        <a:lstStyle/>
        <a:p>
          <a:endParaRPr lang="en-US"/>
        </a:p>
      </dgm:t>
    </dgm:pt>
    <dgm:pt modelId="{7B4107D6-EEE7-4562-81A4-2BFFECA2D820}" type="sibTrans" cxnId="{0C8EF087-238F-41DB-8188-7A0B427BC700}">
      <dgm:prSet/>
      <dgm:spPr/>
      <dgm:t>
        <a:bodyPr/>
        <a:lstStyle/>
        <a:p>
          <a:endParaRPr lang="en-US"/>
        </a:p>
      </dgm:t>
    </dgm:pt>
    <dgm:pt modelId="{0ADFDB0B-6D78-4562-8A95-DF19319C0089}">
      <dgm:prSet/>
      <dgm:spPr/>
      <dgm:t>
        <a:bodyPr/>
        <a:lstStyle/>
        <a:p>
          <a:r>
            <a:rPr lang="en-US" b="1"/>
            <a:t>COMPREHENSIVE</a:t>
          </a:r>
          <a:endParaRPr lang="en-US"/>
        </a:p>
      </dgm:t>
    </dgm:pt>
    <dgm:pt modelId="{2C8061CD-FBD4-4B0D-BF72-0262BE926B8A}" type="parTrans" cxnId="{ED5FDE7E-62D6-41AB-8684-BA159000257E}">
      <dgm:prSet/>
      <dgm:spPr/>
      <dgm:t>
        <a:bodyPr/>
        <a:lstStyle/>
        <a:p>
          <a:endParaRPr lang="en-US"/>
        </a:p>
      </dgm:t>
    </dgm:pt>
    <dgm:pt modelId="{5269A1DD-EFF6-4C0F-BB84-0A733DAA95EA}" type="sibTrans" cxnId="{ED5FDE7E-62D6-41AB-8684-BA159000257E}">
      <dgm:prSet/>
      <dgm:spPr/>
      <dgm:t>
        <a:bodyPr/>
        <a:lstStyle/>
        <a:p>
          <a:endParaRPr lang="en-US"/>
        </a:p>
      </dgm:t>
    </dgm:pt>
    <dgm:pt modelId="{91CD1CE0-989C-4AAA-8C9F-F405A61962AC}">
      <dgm:prSet/>
      <dgm:spPr/>
      <dgm:t>
        <a:bodyPr/>
        <a:lstStyle/>
        <a:p>
          <a:r>
            <a:rPr lang="en-US" dirty="0"/>
            <a:t>Considers all aspects of survivor’s life</a:t>
          </a:r>
        </a:p>
      </dgm:t>
    </dgm:pt>
    <dgm:pt modelId="{3E20AB39-FDC5-42B7-817A-BA91AD0D1860}" type="parTrans" cxnId="{9E5AA9D6-97F4-4C8F-BB22-22ED04756F15}">
      <dgm:prSet/>
      <dgm:spPr/>
      <dgm:t>
        <a:bodyPr/>
        <a:lstStyle/>
        <a:p>
          <a:endParaRPr lang="en-US"/>
        </a:p>
      </dgm:t>
    </dgm:pt>
    <dgm:pt modelId="{7EEC38AF-BDFC-4974-8A45-0FA3EE7304FF}" type="sibTrans" cxnId="{9E5AA9D6-97F4-4C8F-BB22-22ED04756F15}">
      <dgm:prSet/>
      <dgm:spPr/>
      <dgm:t>
        <a:bodyPr/>
        <a:lstStyle/>
        <a:p>
          <a:endParaRPr lang="en-US"/>
        </a:p>
      </dgm:t>
    </dgm:pt>
    <dgm:pt modelId="{AD8D2D07-B7FF-452E-AC01-E95F16982F8A}">
      <dgm:prSet/>
      <dgm:spPr/>
      <dgm:t>
        <a:bodyPr/>
        <a:lstStyle/>
        <a:p>
          <a:r>
            <a:rPr lang="en-US" b="1"/>
            <a:t>CONTEXTUAL</a:t>
          </a:r>
          <a:endParaRPr lang="en-US"/>
        </a:p>
      </dgm:t>
    </dgm:pt>
    <dgm:pt modelId="{C5AE3E61-EF07-4D70-82F9-D2CBE43834AD}" type="parTrans" cxnId="{EB437543-1D62-4206-98C1-B8101EF22AFA}">
      <dgm:prSet/>
      <dgm:spPr/>
      <dgm:t>
        <a:bodyPr/>
        <a:lstStyle/>
        <a:p>
          <a:endParaRPr lang="en-US"/>
        </a:p>
      </dgm:t>
    </dgm:pt>
    <dgm:pt modelId="{75F93C55-E270-4CC0-A26C-F0F81294DC76}" type="sibTrans" cxnId="{EB437543-1D62-4206-98C1-B8101EF22AFA}">
      <dgm:prSet/>
      <dgm:spPr/>
      <dgm:t>
        <a:bodyPr/>
        <a:lstStyle/>
        <a:p>
          <a:endParaRPr lang="en-US"/>
        </a:p>
      </dgm:t>
    </dgm:pt>
    <dgm:pt modelId="{165939FD-261E-4F97-9BDB-E2AEC4528207}">
      <dgm:prSet/>
      <dgm:spPr/>
      <dgm:t>
        <a:bodyPr/>
        <a:lstStyle/>
        <a:p>
          <a:r>
            <a:rPr lang="en-US"/>
            <a:t>What has happened, is happening, and might happen?</a:t>
          </a:r>
        </a:p>
      </dgm:t>
    </dgm:pt>
    <dgm:pt modelId="{F798A631-9284-4B16-A18E-250BA6A60D2D}" type="parTrans" cxnId="{9E3B4FB0-63E6-425B-82DE-F37393F70C50}">
      <dgm:prSet/>
      <dgm:spPr/>
      <dgm:t>
        <a:bodyPr/>
        <a:lstStyle/>
        <a:p>
          <a:endParaRPr lang="en-US"/>
        </a:p>
      </dgm:t>
    </dgm:pt>
    <dgm:pt modelId="{2745FB97-E4A1-439B-9D20-D4B66A0AB968}" type="sibTrans" cxnId="{9E3B4FB0-63E6-425B-82DE-F37393F70C50}">
      <dgm:prSet/>
      <dgm:spPr/>
      <dgm:t>
        <a:bodyPr/>
        <a:lstStyle/>
        <a:p>
          <a:endParaRPr lang="en-US"/>
        </a:p>
      </dgm:t>
    </dgm:pt>
    <dgm:pt modelId="{A0C7FA53-42FF-42E5-BDA3-4FB63061E52F}">
      <dgm:prSet/>
      <dgm:spPr/>
      <dgm:t>
        <a:bodyPr/>
        <a:lstStyle/>
        <a:p>
          <a:r>
            <a:rPr lang="en-US" b="1"/>
            <a:t>INDIVIDUALIZED</a:t>
          </a:r>
          <a:endParaRPr lang="en-US"/>
        </a:p>
      </dgm:t>
    </dgm:pt>
    <dgm:pt modelId="{40BD6AF2-D735-4C59-B1C5-BF5FCA314CEC}" type="parTrans" cxnId="{37055C88-06DD-40F3-82C4-D45CB29F6AC7}">
      <dgm:prSet/>
      <dgm:spPr/>
      <dgm:t>
        <a:bodyPr/>
        <a:lstStyle/>
        <a:p>
          <a:endParaRPr lang="en-US"/>
        </a:p>
      </dgm:t>
    </dgm:pt>
    <dgm:pt modelId="{84E549D4-9E82-4CC9-ABDE-F707CB9D7F08}" type="sibTrans" cxnId="{37055C88-06DD-40F3-82C4-D45CB29F6AC7}">
      <dgm:prSet/>
      <dgm:spPr/>
      <dgm:t>
        <a:bodyPr/>
        <a:lstStyle/>
        <a:p>
          <a:endParaRPr lang="en-US"/>
        </a:p>
      </dgm:t>
    </dgm:pt>
    <dgm:pt modelId="{4AD256EC-476A-443D-A285-A45AC1891084}">
      <dgm:prSet/>
      <dgm:spPr/>
      <dgm:t>
        <a:bodyPr/>
        <a:lstStyle/>
        <a:p>
          <a:r>
            <a:rPr lang="en-US"/>
            <a:t>Considers uniqueness of survivor’s needs and situation</a:t>
          </a:r>
        </a:p>
      </dgm:t>
    </dgm:pt>
    <dgm:pt modelId="{AA69D4A3-C567-4C9C-910E-A25DD3F0CF77}" type="parTrans" cxnId="{48B30F27-049D-450E-B678-2ECBFC667CD1}">
      <dgm:prSet/>
      <dgm:spPr/>
      <dgm:t>
        <a:bodyPr/>
        <a:lstStyle/>
        <a:p>
          <a:endParaRPr lang="en-US"/>
        </a:p>
      </dgm:t>
    </dgm:pt>
    <dgm:pt modelId="{9D13321E-80FD-41A5-A607-E1631362D4DE}" type="sibTrans" cxnId="{48B30F27-049D-450E-B678-2ECBFC667CD1}">
      <dgm:prSet/>
      <dgm:spPr/>
      <dgm:t>
        <a:bodyPr/>
        <a:lstStyle/>
        <a:p>
          <a:endParaRPr lang="en-US"/>
        </a:p>
      </dgm:t>
    </dgm:pt>
    <dgm:pt modelId="{C14B10B4-12C0-42E3-860F-FE3D4D8AB85C}" type="pres">
      <dgm:prSet presAssocID="{26E34ED5-4F57-4CB3-9C17-448F6B37B692}" presName="vert0" presStyleCnt="0">
        <dgm:presLayoutVars>
          <dgm:dir/>
          <dgm:animOne val="branch"/>
          <dgm:animLvl val="lvl"/>
        </dgm:presLayoutVars>
      </dgm:prSet>
      <dgm:spPr/>
    </dgm:pt>
    <dgm:pt modelId="{7E9A690E-77CE-466D-BFA9-7E3FECD6DF6A}" type="pres">
      <dgm:prSet presAssocID="{DD2A8490-34E5-4C8B-B4B7-15FCC4F9A36B}" presName="thickLine" presStyleLbl="alignNode1" presStyleIdx="0" presStyleCnt="8"/>
      <dgm:spPr/>
    </dgm:pt>
    <dgm:pt modelId="{AE4D915A-F11B-47C6-AE4E-7834028AE65E}" type="pres">
      <dgm:prSet presAssocID="{DD2A8490-34E5-4C8B-B4B7-15FCC4F9A36B}" presName="horz1" presStyleCnt="0"/>
      <dgm:spPr/>
    </dgm:pt>
    <dgm:pt modelId="{311DCCAD-0DDD-4D44-BF38-C0948BCFCC80}" type="pres">
      <dgm:prSet presAssocID="{DD2A8490-34E5-4C8B-B4B7-15FCC4F9A36B}" presName="tx1" presStyleLbl="revTx" presStyleIdx="0" presStyleCnt="8"/>
      <dgm:spPr/>
    </dgm:pt>
    <dgm:pt modelId="{0A738998-58C6-4D99-BC53-8E7287D3F30F}" type="pres">
      <dgm:prSet presAssocID="{DD2A8490-34E5-4C8B-B4B7-15FCC4F9A36B}" presName="vert1" presStyleCnt="0"/>
      <dgm:spPr/>
    </dgm:pt>
    <dgm:pt modelId="{B5848339-C32F-40F9-8BC9-056207A14BA8}" type="pres">
      <dgm:prSet presAssocID="{3C4947FD-466A-4BAE-8483-45FD8D82AF53}" presName="thickLine" presStyleLbl="alignNode1" presStyleIdx="1" presStyleCnt="8"/>
      <dgm:spPr/>
    </dgm:pt>
    <dgm:pt modelId="{619E9F0E-97E4-4565-B32E-1EFD92229ED0}" type="pres">
      <dgm:prSet presAssocID="{3C4947FD-466A-4BAE-8483-45FD8D82AF53}" presName="horz1" presStyleCnt="0"/>
      <dgm:spPr/>
    </dgm:pt>
    <dgm:pt modelId="{35222351-C57F-40B0-BF65-69DF89D1D4FE}" type="pres">
      <dgm:prSet presAssocID="{3C4947FD-466A-4BAE-8483-45FD8D82AF53}" presName="tx1" presStyleLbl="revTx" presStyleIdx="1" presStyleCnt="8"/>
      <dgm:spPr/>
    </dgm:pt>
    <dgm:pt modelId="{898D174D-2314-4208-AE85-33F4A91C3D3B}" type="pres">
      <dgm:prSet presAssocID="{3C4947FD-466A-4BAE-8483-45FD8D82AF53}" presName="vert1" presStyleCnt="0"/>
      <dgm:spPr/>
    </dgm:pt>
    <dgm:pt modelId="{7E716E92-83B7-47CC-910A-CAAEE34AA75D}" type="pres">
      <dgm:prSet presAssocID="{0ADFDB0B-6D78-4562-8A95-DF19319C0089}" presName="thickLine" presStyleLbl="alignNode1" presStyleIdx="2" presStyleCnt="8"/>
      <dgm:spPr/>
    </dgm:pt>
    <dgm:pt modelId="{8AEE26B0-0F93-445B-A5B0-177D879245DA}" type="pres">
      <dgm:prSet presAssocID="{0ADFDB0B-6D78-4562-8A95-DF19319C0089}" presName="horz1" presStyleCnt="0"/>
      <dgm:spPr/>
    </dgm:pt>
    <dgm:pt modelId="{62445FD0-D48E-41A7-9804-D1551C2ED43F}" type="pres">
      <dgm:prSet presAssocID="{0ADFDB0B-6D78-4562-8A95-DF19319C0089}" presName="tx1" presStyleLbl="revTx" presStyleIdx="2" presStyleCnt="8"/>
      <dgm:spPr/>
    </dgm:pt>
    <dgm:pt modelId="{D85DE2F5-0206-4B35-8409-04B0AB280A35}" type="pres">
      <dgm:prSet presAssocID="{0ADFDB0B-6D78-4562-8A95-DF19319C0089}" presName="vert1" presStyleCnt="0"/>
      <dgm:spPr/>
    </dgm:pt>
    <dgm:pt modelId="{3F9D9801-9CE8-4C0E-92B0-AA301AAA06F1}" type="pres">
      <dgm:prSet presAssocID="{91CD1CE0-989C-4AAA-8C9F-F405A61962AC}" presName="thickLine" presStyleLbl="alignNode1" presStyleIdx="3" presStyleCnt="8"/>
      <dgm:spPr/>
    </dgm:pt>
    <dgm:pt modelId="{84BBB052-712B-47BA-953B-403E80639B12}" type="pres">
      <dgm:prSet presAssocID="{91CD1CE0-989C-4AAA-8C9F-F405A61962AC}" presName="horz1" presStyleCnt="0"/>
      <dgm:spPr/>
    </dgm:pt>
    <dgm:pt modelId="{457DD579-4554-4F73-A26F-75E984D8F76B}" type="pres">
      <dgm:prSet presAssocID="{91CD1CE0-989C-4AAA-8C9F-F405A61962AC}" presName="tx1" presStyleLbl="revTx" presStyleIdx="3" presStyleCnt="8"/>
      <dgm:spPr/>
    </dgm:pt>
    <dgm:pt modelId="{B361AD68-F226-4040-A53E-B9AC2369BEBD}" type="pres">
      <dgm:prSet presAssocID="{91CD1CE0-989C-4AAA-8C9F-F405A61962AC}" presName="vert1" presStyleCnt="0"/>
      <dgm:spPr/>
    </dgm:pt>
    <dgm:pt modelId="{11CBACA8-9A54-4FAA-B769-17EDD313268A}" type="pres">
      <dgm:prSet presAssocID="{AD8D2D07-B7FF-452E-AC01-E95F16982F8A}" presName="thickLine" presStyleLbl="alignNode1" presStyleIdx="4" presStyleCnt="8"/>
      <dgm:spPr/>
    </dgm:pt>
    <dgm:pt modelId="{77FB2791-D1D8-44D4-89A8-32BD3576A9BC}" type="pres">
      <dgm:prSet presAssocID="{AD8D2D07-B7FF-452E-AC01-E95F16982F8A}" presName="horz1" presStyleCnt="0"/>
      <dgm:spPr/>
    </dgm:pt>
    <dgm:pt modelId="{54BBB967-5A1C-4217-B458-CD20983BA50E}" type="pres">
      <dgm:prSet presAssocID="{AD8D2D07-B7FF-452E-AC01-E95F16982F8A}" presName="tx1" presStyleLbl="revTx" presStyleIdx="4" presStyleCnt="8"/>
      <dgm:spPr/>
    </dgm:pt>
    <dgm:pt modelId="{A37F98C9-CDFF-47B2-87D2-97CAD0318226}" type="pres">
      <dgm:prSet presAssocID="{AD8D2D07-B7FF-452E-AC01-E95F16982F8A}" presName="vert1" presStyleCnt="0"/>
      <dgm:spPr/>
    </dgm:pt>
    <dgm:pt modelId="{2C509937-1697-4C15-9566-EE688C243438}" type="pres">
      <dgm:prSet presAssocID="{165939FD-261E-4F97-9BDB-E2AEC4528207}" presName="thickLine" presStyleLbl="alignNode1" presStyleIdx="5" presStyleCnt="8"/>
      <dgm:spPr/>
    </dgm:pt>
    <dgm:pt modelId="{F43F6386-7951-48EE-ACAE-D99DBC88A1DF}" type="pres">
      <dgm:prSet presAssocID="{165939FD-261E-4F97-9BDB-E2AEC4528207}" presName="horz1" presStyleCnt="0"/>
      <dgm:spPr/>
    </dgm:pt>
    <dgm:pt modelId="{34D38ADE-D78F-4FE0-9775-0586C4EBB460}" type="pres">
      <dgm:prSet presAssocID="{165939FD-261E-4F97-9BDB-E2AEC4528207}" presName="tx1" presStyleLbl="revTx" presStyleIdx="5" presStyleCnt="8"/>
      <dgm:spPr/>
    </dgm:pt>
    <dgm:pt modelId="{9D4688EF-96C7-4984-8DA9-2D6FA15DD3A8}" type="pres">
      <dgm:prSet presAssocID="{165939FD-261E-4F97-9BDB-E2AEC4528207}" presName="vert1" presStyleCnt="0"/>
      <dgm:spPr/>
    </dgm:pt>
    <dgm:pt modelId="{8E49626C-378E-4120-B884-5703F410DDCD}" type="pres">
      <dgm:prSet presAssocID="{A0C7FA53-42FF-42E5-BDA3-4FB63061E52F}" presName="thickLine" presStyleLbl="alignNode1" presStyleIdx="6" presStyleCnt="8"/>
      <dgm:spPr/>
    </dgm:pt>
    <dgm:pt modelId="{5D6B4F87-0CEB-469D-B6F1-25065CF240DE}" type="pres">
      <dgm:prSet presAssocID="{A0C7FA53-42FF-42E5-BDA3-4FB63061E52F}" presName="horz1" presStyleCnt="0"/>
      <dgm:spPr/>
    </dgm:pt>
    <dgm:pt modelId="{132F868E-1875-47AA-BEDC-C47E067C0573}" type="pres">
      <dgm:prSet presAssocID="{A0C7FA53-42FF-42E5-BDA3-4FB63061E52F}" presName="tx1" presStyleLbl="revTx" presStyleIdx="6" presStyleCnt="8"/>
      <dgm:spPr/>
    </dgm:pt>
    <dgm:pt modelId="{4B42C1BC-E727-4DF6-9FCF-84926A0A87AD}" type="pres">
      <dgm:prSet presAssocID="{A0C7FA53-42FF-42E5-BDA3-4FB63061E52F}" presName="vert1" presStyleCnt="0"/>
      <dgm:spPr/>
    </dgm:pt>
    <dgm:pt modelId="{0D776ABF-AFF3-4558-A6D2-D704797284BD}" type="pres">
      <dgm:prSet presAssocID="{4AD256EC-476A-443D-A285-A45AC1891084}" presName="thickLine" presStyleLbl="alignNode1" presStyleIdx="7" presStyleCnt="8"/>
      <dgm:spPr/>
    </dgm:pt>
    <dgm:pt modelId="{87A4BDFA-1E7B-43D5-A6FD-4732DC5B27FD}" type="pres">
      <dgm:prSet presAssocID="{4AD256EC-476A-443D-A285-A45AC1891084}" presName="horz1" presStyleCnt="0"/>
      <dgm:spPr/>
    </dgm:pt>
    <dgm:pt modelId="{5673A2FC-419F-46C4-82BB-95737C4832E5}" type="pres">
      <dgm:prSet presAssocID="{4AD256EC-476A-443D-A285-A45AC1891084}" presName="tx1" presStyleLbl="revTx" presStyleIdx="7" presStyleCnt="8"/>
      <dgm:spPr/>
    </dgm:pt>
    <dgm:pt modelId="{36CD31FA-FA12-48E3-A2BF-0AD69E142E52}" type="pres">
      <dgm:prSet presAssocID="{4AD256EC-476A-443D-A285-A45AC1891084}" presName="vert1" presStyleCnt="0"/>
      <dgm:spPr/>
    </dgm:pt>
  </dgm:ptLst>
  <dgm:cxnLst>
    <dgm:cxn modelId="{00CB4713-C783-4F28-85F3-EB429775959F}" type="presOf" srcId="{3C4947FD-466A-4BAE-8483-45FD8D82AF53}" destId="{35222351-C57F-40B0-BF65-69DF89D1D4FE}" srcOrd="0" destOrd="0" presId="urn:microsoft.com/office/officeart/2008/layout/LinedList"/>
    <dgm:cxn modelId="{48B30F27-049D-450E-B678-2ECBFC667CD1}" srcId="{26E34ED5-4F57-4CB3-9C17-448F6B37B692}" destId="{4AD256EC-476A-443D-A285-A45AC1891084}" srcOrd="7" destOrd="0" parTransId="{AA69D4A3-C567-4C9C-910E-A25DD3F0CF77}" sibTransId="{9D13321E-80FD-41A5-A607-E1631362D4DE}"/>
    <dgm:cxn modelId="{EB437543-1D62-4206-98C1-B8101EF22AFA}" srcId="{26E34ED5-4F57-4CB3-9C17-448F6B37B692}" destId="{AD8D2D07-B7FF-452E-AC01-E95F16982F8A}" srcOrd="4" destOrd="0" parTransId="{C5AE3E61-EF07-4D70-82F9-D2CBE43834AD}" sibTransId="{75F93C55-E270-4CC0-A26C-F0F81294DC76}"/>
    <dgm:cxn modelId="{431A5644-E387-45F6-B8BB-58A07DC85AC5}" type="presOf" srcId="{A0C7FA53-42FF-42E5-BDA3-4FB63061E52F}" destId="{132F868E-1875-47AA-BEDC-C47E067C0573}" srcOrd="0" destOrd="0" presId="urn:microsoft.com/office/officeart/2008/layout/LinedList"/>
    <dgm:cxn modelId="{3E142153-8C7C-4CD9-A4D5-20FFF0AC3533}" type="presOf" srcId="{DD2A8490-34E5-4C8B-B4B7-15FCC4F9A36B}" destId="{311DCCAD-0DDD-4D44-BF38-C0948BCFCC80}" srcOrd="0" destOrd="0" presId="urn:microsoft.com/office/officeart/2008/layout/LinedList"/>
    <dgm:cxn modelId="{1A989054-F31B-403A-A50A-ACE2FAF2D309}" type="presOf" srcId="{4AD256EC-476A-443D-A285-A45AC1891084}" destId="{5673A2FC-419F-46C4-82BB-95737C4832E5}" srcOrd="0" destOrd="0" presId="urn:microsoft.com/office/officeart/2008/layout/LinedList"/>
    <dgm:cxn modelId="{1AFFE855-F594-48CD-9824-72409E98A960}" type="presOf" srcId="{26E34ED5-4F57-4CB3-9C17-448F6B37B692}" destId="{C14B10B4-12C0-42E3-860F-FE3D4D8AB85C}" srcOrd="0" destOrd="0" presId="urn:microsoft.com/office/officeart/2008/layout/LinedList"/>
    <dgm:cxn modelId="{ED5FDE7E-62D6-41AB-8684-BA159000257E}" srcId="{26E34ED5-4F57-4CB3-9C17-448F6B37B692}" destId="{0ADFDB0B-6D78-4562-8A95-DF19319C0089}" srcOrd="2" destOrd="0" parTransId="{2C8061CD-FBD4-4B0D-BF72-0262BE926B8A}" sibTransId="{5269A1DD-EFF6-4C0F-BB84-0A733DAA95EA}"/>
    <dgm:cxn modelId="{0C8EF087-238F-41DB-8188-7A0B427BC700}" srcId="{26E34ED5-4F57-4CB3-9C17-448F6B37B692}" destId="{3C4947FD-466A-4BAE-8483-45FD8D82AF53}" srcOrd="1" destOrd="0" parTransId="{B58CA356-27A8-4A40-8AF2-58983B8B7ADB}" sibTransId="{7B4107D6-EEE7-4562-81A4-2BFFECA2D820}"/>
    <dgm:cxn modelId="{37055C88-06DD-40F3-82C4-D45CB29F6AC7}" srcId="{26E34ED5-4F57-4CB3-9C17-448F6B37B692}" destId="{A0C7FA53-42FF-42E5-BDA3-4FB63061E52F}" srcOrd="6" destOrd="0" parTransId="{40BD6AF2-D735-4C59-B1C5-BF5FCA314CEC}" sibTransId="{84E549D4-9E82-4CC9-ABDE-F707CB9D7F08}"/>
    <dgm:cxn modelId="{F32B07A9-E0C7-4511-9D38-7AECEEEA8232}" type="presOf" srcId="{AD8D2D07-B7FF-452E-AC01-E95F16982F8A}" destId="{54BBB967-5A1C-4217-B458-CD20983BA50E}" srcOrd="0" destOrd="0" presId="urn:microsoft.com/office/officeart/2008/layout/LinedList"/>
    <dgm:cxn modelId="{9E3B4FB0-63E6-425B-82DE-F37393F70C50}" srcId="{26E34ED5-4F57-4CB3-9C17-448F6B37B692}" destId="{165939FD-261E-4F97-9BDB-E2AEC4528207}" srcOrd="5" destOrd="0" parTransId="{F798A631-9284-4B16-A18E-250BA6A60D2D}" sibTransId="{2745FB97-E4A1-439B-9D20-D4B66A0AB968}"/>
    <dgm:cxn modelId="{275DC2BD-5160-45C2-9E2F-083B8C9DF9B3}" type="presOf" srcId="{0ADFDB0B-6D78-4562-8A95-DF19319C0089}" destId="{62445FD0-D48E-41A7-9804-D1551C2ED43F}" srcOrd="0" destOrd="0" presId="urn:microsoft.com/office/officeart/2008/layout/LinedList"/>
    <dgm:cxn modelId="{1FB3F1C5-EEAA-4753-B449-C20AC43B4E1A}" type="presOf" srcId="{165939FD-261E-4F97-9BDB-E2AEC4528207}" destId="{34D38ADE-D78F-4FE0-9775-0586C4EBB460}" srcOrd="0" destOrd="0" presId="urn:microsoft.com/office/officeart/2008/layout/LinedList"/>
    <dgm:cxn modelId="{9E5AA9D6-97F4-4C8F-BB22-22ED04756F15}" srcId="{26E34ED5-4F57-4CB3-9C17-448F6B37B692}" destId="{91CD1CE0-989C-4AAA-8C9F-F405A61962AC}" srcOrd="3" destOrd="0" parTransId="{3E20AB39-FDC5-42B7-817A-BA91AD0D1860}" sibTransId="{7EEC38AF-BDFC-4974-8A45-0FA3EE7304FF}"/>
    <dgm:cxn modelId="{6A67F2EF-8076-4777-989C-9E6392650DC0}" srcId="{26E34ED5-4F57-4CB3-9C17-448F6B37B692}" destId="{DD2A8490-34E5-4C8B-B4B7-15FCC4F9A36B}" srcOrd="0" destOrd="0" parTransId="{251DF434-B3A7-4F84-A31B-A366084C04D5}" sibTransId="{0931B114-865B-4056-A64B-72C1D5EC38CD}"/>
    <dgm:cxn modelId="{0C9670FA-A900-490F-8610-EC5245178C87}" type="presOf" srcId="{91CD1CE0-989C-4AAA-8C9F-F405A61962AC}" destId="{457DD579-4554-4F73-A26F-75E984D8F76B}" srcOrd="0" destOrd="0" presId="urn:microsoft.com/office/officeart/2008/layout/LinedList"/>
    <dgm:cxn modelId="{2130EB94-7585-4504-88C3-1D128A5EA683}" type="presParOf" srcId="{C14B10B4-12C0-42E3-860F-FE3D4D8AB85C}" destId="{7E9A690E-77CE-466D-BFA9-7E3FECD6DF6A}" srcOrd="0" destOrd="0" presId="urn:microsoft.com/office/officeart/2008/layout/LinedList"/>
    <dgm:cxn modelId="{A29F8828-516E-4F5F-86E3-1D3AF30B427C}" type="presParOf" srcId="{C14B10B4-12C0-42E3-860F-FE3D4D8AB85C}" destId="{AE4D915A-F11B-47C6-AE4E-7834028AE65E}" srcOrd="1" destOrd="0" presId="urn:microsoft.com/office/officeart/2008/layout/LinedList"/>
    <dgm:cxn modelId="{BC383E8A-4FCE-4B9A-BA34-DAD43F052B99}" type="presParOf" srcId="{AE4D915A-F11B-47C6-AE4E-7834028AE65E}" destId="{311DCCAD-0DDD-4D44-BF38-C0948BCFCC80}" srcOrd="0" destOrd="0" presId="urn:microsoft.com/office/officeart/2008/layout/LinedList"/>
    <dgm:cxn modelId="{D58E0294-C991-4FA6-A71E-5CCCE3E0BD0D}" type="presParOf" srcId="{AE4D915A-F11B-47C6-AE4E-7834028AE65E}" destId="{0A738998-58C6-4D99-BC53-8E7287D3F30F}" srcOrd="1" destOrd="0" presId="urn:microsoft.com/office/officeart/2008/layout/LinedList"/>
    <dgm:cxn modelId="{D1EDD3DD-99B1-4515-8DC0-46C01D0DFAB6}" type="presParOf" srcId="{C14B10B4-12C0-42E3-860F-FE3D4D8AB85C}" destId="{B5848339-C32F-40F9-8BC9-056207A14BA8}" srcOrd="2" destOrd="0" presId="urn:microsoft.com/office/officeart/2008/layout/LinedList"/>
    <dgm:cxn modelId="{204F52D0-367F-47A4-BEC6-A8E91FCE1E73}" type="presParOf" srcId="{C14B10B4-12C0-42E3-860F-FE3D4D8AB85C}" destId="{619E9F0E-97E4-4565-B32E-1EFD92229ED0}" srcOrd="3" destOrd="0" presId="urn:microsoft.com/office/officeart/2008/layout/LinedList"/>
    <dgm:cxn modelId="{1B4002AD-12C2-466D-9295-73B254F1ADCC}" type="presParOf" srcId="{619E9F0E-97E4-4565-B32E-1EFD92229ED0}" destId="{35222351-C57F-40B0-BF65-69DF89D1D4FE}" srcOrd="0" destOrd="0" presId="urn:microsoft.com/office/officeart/2008/layout/LinedList"/>
    <dgm:cxn modelId="{CE42D0E1-1C53-4D15-9C26-F93A2D71D6E3}" type="presParOf" srcId="{619E9F0E-97E4-4565-B32E-1EFD92229ED0}" destId="{898D174D-2314-4208-AE85-33F4A91C3D3B}" srcOrd="1" destOrd="0" presId="urn:microsoft.com/office/officeart/2008/layout/LinedList"/>
    <dgm:cxn modelId="{52F6103F-F374-495A-9D3D-3490DC7F7C1D}" type="presParOf" srcId="{C14B10B4-12C0-42E3-860F-FE3D4D8AB85C}" destId="{7E716E92-83B7-47CC-910A-CAAEE34AA75D}" srcOrd="4" destOrd="0" presId="urn:microsoft.com/office/officeart/2008/layout/LinedList"/>
    <dgm:cxn modelId="{F6CD0607-B17C-4D57-A427-D62C0669BCE4}" type="presParOf" srcId="{C14B10B4-12C0-42E3-860F-FE3D4D8AB85C}" destId="{8AEE26B0-0F93-445B-A5B0-177D879245DA}" srcOrd="5" destOrd="0" presId="urn:microsoft.com/office/officeart/2008/layout/LinedList"/>
    <dgm:cxn modelId="{7986F918-76F1-43C4-8131-D8D41AF91DDD}" type="presParOf" srcId="{8AEE26B0-0F93-445B-A5B0-177D879245DA}" destId="{62445FD0-D48E-41A7-9804-D1551C2ED43F}" srcOrd="0" destOrd="0" presId="urn:microsoft.com/office/officeart/2008/layout/LinedList"/>
    <dgm:cxn modelId="{D7615AA1-385D-441A-B6DE-81BFEE0C59CA}" type="presParOf" srcId="{8AEE26B0-0F93-445B-A5B0-177D879245DA}" destId="{D85DE2F5-0206-4B35-8409-04B0AB280A35}" srcOrd="1" destOrd="0" presId="urn:microsoft.com/office/officeart/2008/layout/LinedList"/>
    <dgm:cxn modelId="{50FF8629-B41E-4CC6-BAAE-354A5F8E3A2F}" type="presParOf" srcId="{C14B10B4-12C0-42E3-860F-FE3D4D8AB85C}" destId="{3F9D9801-9CE8-4C0E-92B0-AA301AAA06F1}" srcOrd="6" destOrd="0" presId="urn:microsoft.com/office/officeart/2008/layout/LinedList"/>
    <dgm:cxn modelId="{F73B1BF6-93C0-425B-80FE-86A17E5815FA}" type="presParOf" srcId="{C14B10B4-12C0-42E3-860F-FE3D4D8AB85C}" destId="{84BBB052-712B-47BA-953B-403E80639B12}" srcOrd="7" destOrd="0" presId="urn:microsoft.com/office/officeart/2008/layout/LinedList"/>
    <dgm:cxn modelId="{C8688758-5573-4E16-8C9B-221B405212DC}" type="presParOf" srcId="{84BBB052-712B-47BA-953B-403E80639B12}" destId="{457DD579-4554-4F73-A26F-75E984D8F76B}" srcOrd="0" destOrd="0" presId="urn:microsoft.com/office/officeart/2008/layout/LinedList"/>
    <dgm:cxn modelId="{12AAA57E-67C1-4BD7-9603-02CFEA17D62F}" type="presParOf" srcId="{84BBB052-712B-47BA-953B-403E80639B12}" destId="{B361AD68-F226-4040-A53E-B9AC2369BEBD}" srcOrd="1" destOrd="0" presId="urn:microsoft.com/office/officeart/2008/layout/LinedList"/>
    <dgm:cxn modelId="{D166F00F-A150-4379-8D1F-26B03BC15413}" type="presParOf" srcId="{C14B10B4-12C0-42E3-860F-FE3D4D8AB85C}" destId="{11CBACA8-9A54-4FAA-B769-17EDD313268A}" srcOrd="8" destOrd="0" presId="urn:microsoft.com/office/officeart/2008/layout/LinedList"/>
    <dgm:cxn modelId="{265E6206-AE8C-40EF-A64A-9D88409CF713}" type="presParOf" srcId="{C14B10B4-12C0-42E3-860F-FE3D4D8AB85C}" destId="{77FB2791-D1D8-44D4-89A8-32BD3576A9BC}" srcOrd="9" destOrd="0" presId="urn:microsoft.com/office/officeart/2008/layout/LinedList"/>
    <dgm:cxn modelId="{4B924DC9-F96E-4D16-9E3A-7B6F5314B4B1}" type="presParOf" srcId="{77FB2791-D1D8-44D4-89A8-32BD3576A9BC}" destId="{54BBB967-5A1C-4217-B458-CD20983BA50E}" srcOrd="0" destOrd="0" presId="urn:microsoft.com/office/officeart/2008/layout/LinedList"/>
    <dgm:cxn modelId="{5226672E-8546-4048-A523-DE808076F2DA}" type="presParOf" srcId="{77FB2791-D1D8-44D4-89A8-32BD3576A9BC}" destId="{A37F98C9-CDFF-47B2-87D2-97CAD0318226}" srcOrd="1" destOrd="0" presId="urn:microsoft.com/office/officeart/2008/layout/LinedList"/>
    <dgm:cxn modelId="{DD3F33C0-6469-4076-9A33-49E23D83CF0D}" type="presParOf" srcId="{C14B10B4-12C0-42E3-860F-FE3D4D8AB85C}" destId="{2C509937-1697-4C15-9566-EE688C243438}" srcOrd="10" destOrd="0" presId="urn:microsoft.com/office/officeart/2008/layout/LinedList"/>
    <dgm:cxn modelId="{BAFD3369-3E22-447E-B332-14D1ECD585CE}" type="presParOf" srcId="{C14B10B4-12C0-42E3-860F-FE3D4D8AB85C}" destId="{F43F6386-7951-48EE-ACAE-D99DBC88A1DF}" srcOrd="11" destOrd="0" presId="urn:microsoft.com/office/officeart/2008/layout/LinedList"/>
    <dgm:cxn modelId="{500B491B-024B-42FB-9C68-37A7085403BB}" type="presParOf" srcId="{F43F6386-7951-48EE-ACAE-D99DBC88A1DF}" destId="{34D38ADE-D78F-4FE0-9775-0586C4EBB460}" srcOrd="0" destOrd="0" presId="urn:microsoft.com/office/officeart/2008/layout/LinedList"/>
    <dgm:cxn modelId="{AA645811-7564-428B-A8EC-ED0AEA44814A}" type="presParOf" srcId="{F43F6386-7951-48EE-ACAE-D99DBC88A1DF}" destId="{9D4688EF-96C7-4984-8DA9-2D6FA15DD3A8}" srcOrd="1" destOrd="0" presId="urn:microsoft.com/office/officeart/2008/layout/LinedList"/>
    <dgm:cxn modelId="{617F34C2-1C98-48C2-9108-A34323C5854F}" type="presParOf" srcId="{C14B10B4-12C0-42E3-860F-FE3D4D8AB85C}" destId="{8E49626C-378E-4120-B884-5703F410DDCD}" srcOrd="12" destOrd="0" presId="urn:microsoft.com/office/officeart/2008/layout/LinedList"/>
    <dgm:cxn modelId="{B947B2D2-67F5-4AB1-BF45-6B78ED5C37F3}" type="presParOf" srcId="{C14B10B4-12C0-42E3-860F-FE3D4D8AB85C}" destId="{5D6B4F87-0CEB-469D-B6F1-25065CF240DE}" srcOrd="13" destOrd="0" presId="urn:microsoft.com/office/officeart/2008/layout/LinedList"/>
    <dgm:cxn modelId="{BAD43FE3-0C34-45CD-B48A-10B06CE0E53F}" type="presParOf" srcId="{5D6B4F87-0CEB-469D-B6F1-25065CF240DE}" destId="{132F868E-1875-47AA-BEDC-C47E067C0573}" srcOrd="0" destOrd="0" presId="urn:microsoft.com/office/officeart/2008/layout/LinedList"/>
    <dgm:cxn modelId="{B437F6BC-3FAA-4A69-B3C2-2413A45EF3DA}" type="presParOf" srcId="{5D6B4F87-0CEB-469D-B6F1-25065CF240DE}" destId="{4B42C1BC-E727-4DF6-9FCF-84926A0A87AD}" srcOrd="1" destOrd="0" presId="urn:microsoft.com/office/officeart/2008/layout/LinedList"/>
    <dgm:cxn modelId="{C2374752-48DC-434B-A40F-E060F1867E24}" type="presParOf" srcId="{C14B10B4-12C0-42E3-860F-FE3D4D8AB85C}" destId="{0D776ABF-AFF3-4558-A6D2-D704797284BD}" srcOrd="14" destOrd="0" presId="urn:microsoft.com/office/officeart/2008/layout/LinedList"/>
    <dgm:cxn modelId="{624BB1FD-8516-4340-9085-AFB2BB3C5063}" type="presParOf" srcId="{C14B10B4-12C0-42E3-860F-FE3D4D8AB85C}" destId="{87A4BDFA-1E7B-43D5-A6FD-4732DC5B27FD}" srcOrd="15" destOrd="0" presId="urn:microsoft.com/office/officeart/2008/layout/LinedList"/>
    <dgm:cxn modelId="{31FBAAF8-53A2-4C55-AFD3-624026C2C383}" type="presParOf" srcId="{87A4BDFA-1E7B-43D5-A6FD-4732DC5B27FD}" destId="{5673A2FC-419F-46C4-82BB-95737C4832E5}" srcOrd="0" destOrd="0" presId="urn:microsoft.com/office/officeart/2008/layout/LinedList"/>
    <dgm:cxn modelId="{C2CE0008-5A1F-45D7-9F3C-4B9C81B4A503}" type="presParOf" srcId="{87A4BDFA-1E7B-43D5-A6FD-4732DC5B27FD}" destId="{36CD31FA-FA12-48E3-A2BF-0AD69E142E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D0E96-A767-44A9-B9AE-D5454B34FECB}">
      <dsp:nvSpPr>
        <dsp:cNvPr id="0" name=""/>
        <dsp:cNvSpPr/>
      </dsp:nvSpPr>
      <dsp:spPr>
        <a:xfrm>
          <a:off x="0" y="0"/>
          <a:ext cx="3636268" cy="6138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A pattern of coercive and controlling behaviors</a:t>
          </a:r>
          <a:endParaRPr lang="en-US" sz="3400" kern="1200" dirty="0"/>
        </a:p>
      </dsp:txBody>
      <dsp:txXfrm>
        <a:off x="0" y="2455206"/>
        <a:ext cx="3636268" cy="2455206"/>
      </dsp:txXfrm>
    </dsp:sp>
    <dsp:sp modelId="{EE1C4622-0297-4E83-A59B-3E3448C6E1A5}">
      <dsp:nvSpPr>
        <dsp:cNvPr id="0" name=""/>
        <dsp:cNvSpPr/>
      </dsp:nvSpPr>
      <dsp:spPr>
        <a:xfrm>
          <a:off x="832278" y="104037"/>
          <a:ext cx="2043959" cy="20439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166D9-9921-47BD-B341-90E3198FE1F3}">
      <dsp:nvSpPr>
        <dsp:cNvPr id="0" name=""/>
        <dsp:cNvSpPr/>
      </dsp:nvSpPr>
      <dsp:spPr>
        <a:xfrm>
          <a:off x="3747693" y="0"/>
          <a:ext cx="3636268" cy="6138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including physical, sexual and psychological attacks, as well as economic coercion</a:t>
          </a:r>
          <a:endParaRPr lang="en-US" sz="3200" kern="1200" dirty="0">
            <a:solidFill>
              <a:schemeClr val="bg1"/>
            </a:solidFill>
          </a:endParaRPr>
        </a:p>
      </dsp:txBody>
      <dsp:txXfrm>
        <a:off x="3747693" y="2455206"/>
        <a:ext cx="3636268" cy="2455206"/>
      </dsp:txXfrm>
    </dsp:sp>
    <dsp:sp modelId="{A4591840-0C24-4C85-B2B2-98C872877F89}">
      <dsp:nvSpPr>
        <dsp:cNvPr id="0" name=""/>
        <dsp:cNvSpPr/>
      </dsp:nvSpPr>
      <dsp:spPr>
        <a:xfrm>
          <a:off x="4577512" y="208075"/>
          <a:ext cx="2043959" cy="20439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B8548-7AE3-4143-888E-070D279C813E}">
      <dsp:nvSpPr>
        <dsp:cNvPr id="0" name=""/>
        <dsp:cNvSpPr/>
      </dsp:nvSpPr>
      <dsp:spPr>
        <a:xfrm>
          <a:off x="7495387" y="0"/>
          <a:ext cx="3636268" cy="6138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that adults and adolescents use against their intimate partners.</a:t>
          </a:r>
          <a:endParaRPr lang="en-US" sz="3400" kern="1200" dirty="0">
            <a:solidFill>
              <a:schemeClr val="bg1"/>
            </a:solidFill>
          </a:endParaRPr>
        </a:p>
      </dsp:txBody>
      <dsp:txXfrm>
        <a:off x="7495387" y="2455206"/>
        <a:ext cx="3636268" cy="2455206"/>
      </dsp:txXfrm>
    </dsp:sp>
    <dsp:sp modelId="{06732CBD-17B3-4A9D-A538-0AEDBF1A61B7}">
      <dsp:nvSpPr>
        <dsp:cNvPr id="0" name=""/>
        <dsp:cNvSpPr/>
      </dsp:nvSpPr>
      <dsp:spPr>
        <a:xfrm>
          <a:off x="8322725" y="208075"/>
          <a:ext cx="2043959" cy="20439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AC812-D6B3-4F1B-93A1-AFDB8D7D498D}">
      <dsp:nvSpPr>
        <dsp:cNvPr id="0" name=""/>
        <dsp:cNvSpPr/>
      </dsp:nvSpPr>
      <dsp:spPr>
        <a:xfrm>
          <a:off x="520128" y="5201704"/>
          <a:ext cx="10241123" cy="92070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3FC26-D0C3-44EB-ADF2-C27E485A8AB4}">
      <dsp:nvSpPr>
        <dsp:cNvPr id="0" name=""/>
        <dsp:cNvSpPr/>
      </dsp:nvSpPr>
      <dsp:spPr>
        <a:xfrm>
          <a:off x="7542219" y="2219424"/>
          <a:ext cx="2843234" cy="2843582"/>
        </a:xfrm>
        <a:prstGeom prst="ellipse">
          <a:avLst/>
        </a:prstGeom>
        <a:solidFill>
          <a:schemeClr val="accent1">
            <a:lumMod val="40000"/>
            <a:lumOff val="60000"/>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8AA044-C6DF-48EA-9585-92B5C2C5907E}">
      <dsp:nvSpPr>
        <dsp:cNvPr id="0" name=""/>
        <dsp:cNvSpPr/>
      </dsp:nvSpPr>
      <dsp:spPr>
        <a:xfrm>
          <a:off x="7334900" y="0"/>
          <a:ext cx="3257872" cy="17434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Finances</a:t>
          </a:r>
        </a:p>
      </dsp:txBody>
      <dsp:txXfrm>
        <a:off x="7334900" y="0"/>
        <a:ext cx="3257872" cy="1743459"/>
      </dsp:txXfrm>
    </dsp:sp>
    <dsp:sp modelId="{B6FDCF24-743D-471A-A26B-E039232EC901}">
      <dsp:nvSpPr>
        <dsp:cNvPr id="0" name=""/>
        <dsp:cNvSpPr/>
      </dsp:nvSpPr>
      <dsp:spPr>
        <a:xfrm>
          <a:off x="8376235" y="2620420"/>
          <a:ext cx="2843234" cy="2843582"/>
        </a:xfrm>
        <a:prstGeom prst="ellipse">
          <a:avLst/>
        </a:prstGeom>
        <a:solidFill>
          <a:schemeClr val="accent1">
            <a:lumMod val="60000"/>
            <a:lumOff val="40000"/>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40D4E6E-F925-4248-BDC3-04E2585751F7}">
      <dsp:nvSpPr>
        <dsp:cNvPr id="0" name=""/>
        <dsp:cNvSpPr/>
      </dsp:nvSpPr>
      <dsp:spPr>
        <a:xfrm>
          <a:off x="11570135" y="1656286"/>
          <a:ext cx="3080170" cy="19178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Fear of violence</a:t>
          </a:r>
        </a:p>
      </dsp:txBody>
      <dsp:txXfrm>
        <a:off x="11570135" y="1656286"/>
        <a:ext cx="3080170" cy="1917805"/>
      </dsp:txXfrm>
    </dsp:sp>
    <dsp:sp modelId="{517FB720-E6C0-4DF6-A011-C749DC7465C1}">
      <dsp:nvSpPr>
        <dsp:cNvPr id="0" name=""/>
        <dsp:cNvSpPr/>
      </dsp:nvSpPr>
      <dsp:spPr>
        <a:xfrm>
          <a:off x="8581185" y="3522660"/>
          <a:ext cx="2843234" cy="2843582"/>
        </a:xfrm>
        <a:prstGeom prst="ellipse">
          <a:avLst/>
        </a:prstGeom>
        <a:solidFill>
          <a:schemeClr val="accent1">
            <a:lumMod val="60000"/>
            <a:lumOff val="40000"/>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B81328-8E62-4021-BF5A-AE28EA1B82B7}">
      <dsp:nvSpPr>
        <dsp:cNvPr id="0" name=""/>
        <dsp:cNvSpPr/>
      </dsp:nvSpPr>
      <dsp:spPr>
        <a:xfrm>
          <a:off x="11460080" y="4115526"/>
          <a:ext cx="4679430" cy="2048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Shared Children/Custody</a:t>
          </a:r>
        </a:p>
      </dsp:txBody>
      <dsp:txXfrm>
        <a:off x="11460080" y="4115526"/>
        <a:ext cx="4679430" cy="2048565"/>
      </dsp:txXfrm>
    </dsp:sp>
    <dsp:sp modelId="{4713A710-D608-4122-A1AB-79A16519410F}">
      <dsp:nvSpPr>
        <dsp:cNvPr id="0" name=""/>
        <dsp:cNvSpPr/>
      </dsp:nvSpPr>
      <dsp:spPr>
        <a:xfrm>
          <a:off x="8004245" y="4246196"/>
          <a:ext cx="2843234" cy="2843582"/>
        </a:xfrm>
        <a:prstGeom prst="ellipse">
          <a:avLst/>
        </a:prstGeom>
        <a:solidFill>
          <a:schemeClr val="accent1">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BD62568-98EA-48D4-B510-61D318F2E379}">
      <dsp:nvSpPr>
        <dsp:cNvPr id="0" name=""/>
        <dsp:cNvSpPr/>
      </dsp:nvSpPr>
      <dsp:spPr>
        <a:xfrm>
          <a:off x="10563156" y="6843079"/>
          <a:ext cx="3257872" cy="18742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Lack of Support and Resources</a:t>
          </a:r>
        </a:p>
      </dsp:txBody>
      <dsp:txXfrm>
        <a:off x="10563156" y="6843079"/>
        <a:ext cx="3257872" cy="1874219"/>
      </dsp:txXfrm>
    </dsp:sp>
    <dsp:sp modelId="{D6DFB30B-BE3E-4DD5-9B73-488311D1A04A}">
      <dsp:nvSpPr>
        <dsp:cNvPr id="0" name=""/>
        <dsp:cNvSpPr/>
      </dsp:nvSpPr>
      <dsp:spPr>
        <a:xfrm>
          <a:off x="7080194" y="4246196"/>
          <a:ext cx="2843234" cy="2843582"/>
        </a:xfrm>
        <a:prstGeom prst="ellipse">
          <a:avLst/>
        </a:prstGeom>
        <a:solidFill>
          <a:schemeClr val="accent1">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B9EEB59-8B53-444C-AEF5-5E1A6DB28B5F}">
      <dsp:nvSpPr>
        <dsp:cNvPr id="0" name=""/>
        <dsp:cNvSpPr/>
      </dsp:nvSpPr>
      <dsp:spPr>
        <a:xfrm>
          <a:off x="2704554" y="6843079"/>
          <a:ext cx="4664230" cy="18742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Cultural/Spiritual Beliefs or Values</a:t>
          </a:r>
        </a:p>
      </dsp:txBody>
      <dsp:txXfrm>
        <a:off x="2704554" y="6843079"/>
        <a:ext cx="4664230" cy="1874219"/>
      </dsp:txXfrm>
    </dsp:sp>
    <dsp:sp modelId="{342BAA14-78B1-4404-A0DC-159289AD0BCA}">
      <dsp:nvSpPr>
        <dsp:cNvPr id="0" name=""/>
        <dsp:cNvSpPr/>
      </dsp:nvSpPr>
      <dsp:spPr>
        <a:xfrm>
          <a:off x="6503254" y="3522660"/>
          <a:ext cx="2843234" cy="2843582"/>
        </a:xfrm>
        <a:prstGeom prst="ellipse">
          <a:avLst/>
        </a:prstGeom>
        <a:solidFill>
          <a:schemeClr val="accent1">
            <a:lumMod val="75000"/>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A380BF-1AF1-46C7-B47B-4BF15234E8D8}">
      <dsp:nvSpPr>
        <dsp:cNvPr id="0" name=""/>
        <dsp:cNvSpPr/>
      </dsp:nvSpPr>
      <dsp:spPr>
        <a:xfrm>
          <a:off x="1904620" y="3929762"/>
          <a:ext cx="4617742" cy="2048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Emotional Attachment</a:t>
          </a:r>
        </a:p>
      </dsp:txBody>
      <dsp:txXfrm>
        <a:off x="1904620" y="3929762"/>
        <a:ext cx="4617742" cy="2048565"/>
      </dsp:txXfrm>
    </dsp:sp>
    <dsp:sp modelId="{4ACB977C-6922-4B86-8F6F-824FE56B2B43}">
      <dsp:nvSpPr>
        <dsp:cNvPr id="0" name=""/>
        <dsp:cNvSpPr/>
      </dsp:nvSpPr>
      <dsp:spPr>
        <a:xfrm>
          <a:off x="6708204" y="2620420"/>
          <a:ext cx="2843234" cy="2843582"/>
        </a:xfrm>
        <a:prstGeom prst="ellipse">
          <a:avLst/>
        </a:prstGeom>
        <a:solidFill>
          <a:schemeClr val="accent1">
            <a:lumMod val="20000"/>
            <a:lumOff val="80000"/>
            <a:alpha val="5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F389FFC-3712-4E6D-BF15-443497782E88}">
      <dsp:nvSpPr>
        <dsp:cNvPr id="0" name=""/>
        <dsp:cNvSpPr/>
      </dsp:nvSpPr>
      <dsp:spPr>
        <a:xfrm>
          <a:off x="3277368" y="1656286"/>
          <a:ext cx="3080170" cy="19178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Pets</a:t>
          </a:r>
        </a:p>
      </dsp:txBody>
      <dsp:txXfrm>
        <a:off x="3277368" y="1656286"/>
        <a:ext cx="3080170" cy="1917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559EF-C335-4092-8FB0-6512CEFBDD7D}">
      <dsp:nvSpPr>
        <dsp:cNvPr id="0" name=""/>
        <dsp:cNvSpPr/>
      </dsp:nvSpPr>
      <dsp:spPr>
        <a:xfrm>
          <a:off x="0" y="20897"/>
          <a:ext cx="7677150" cy="1295190"/>
        </a:xfrm>
        <a:prstGeom prst="roundRect">
          <a:avLst/>
        </a:prstGeom>
        <a:solidFill>
          <a:srgbClr val="5523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b="0" i="0" kern="1200" baseline="0"/>
            <a:t>If I stay?</a:t>
          </a:r>
          <a:endParaRPr lang="en-US" sz="5400" kern="1200"/>
        </a:p>
      </dsp:txBody>
      <dsp:txXfrm>
        <a:off x="63226" y="84123"/>
        <a:ext cx="7550698" cy="1168738"/>
      </dsp:txXfrm>
    </dsp:sp>
    <dsp:sp modelId="{36DB5FD4-84AD-4B16-BAC7-738052C15FEF}">
      <dsp:nvSpPr>
        <dsp:cNvPr id="0" name=""/>
        <dsp:cNvSpPr/>
      </dsp:nvSpPr>
      <dsp:spPr>
        <a:xfrm>
          <a:off x="0" y="1316087"/>
          <a:ext cx="7677150" cy="536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50"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b="0" i="0" kern="1200" baseline="0" dirty="0"/>
            <a:t>Ongoing, and probably escalating, abuse</a:t>
          </a:r>
          <a:endParaRPr lang="en-US" sz="4200" kern="1200" dirty="0"/>
        </a:p>
        <a:p>
          <a:pPr marL="285750" lvl="1" indent="-285750" algn="l" defTabSz="1866900">
            <a:lnSpc>
              <a:spcPct val="90000"/>
            </a:lnSpc>
            <a:spcBef>
              <a:spcPct val="0"/>
            </a:spcBef>
            <a:spcAft>
              <a:spcPct val="20000"/>
            </a:spcAft>
            <a:buChar char="•"/>
          </a:pPr>
          <a:r>
            <a:rPr lang="en-US" sz="4200" b="0" i="0" kern="1200" baseline="0" dirty="0"/>
            <a:t>Risk of losing children</a:t>
          </a:r>
          <a:endParaRPr lang="en-US" sz="4200" kern="1200" dirty="0"/>
        </a:p>
        <a:p>
          <a:pPr marL="285750" lvl="1" indent="-285750" algn="l" defTabSz="1866900">
            <a:lnSpc>
              <a:spcPct val="90000"/>
            </a:lnSpc>
            <a:spcBef>
              <a:spcPct val="0"/>
            </a:spcBef>
            <a:spcAft>
              <a:spcPct val="20000"/>
            </a:spcAft>
            <a:buChar char="•"/>
          </a:pPr>
          <a:r>
            <a:rPr lang="en-US" sz="4200" b="0" i="0" kern="1200" baseline="0" dirty="0"/>
            <a:t>Loss of support system, judgment from loved ones</a:t>
          </a:r>
          <a:endParaRPr lang="en-US" sz="4200" kern="1200" dirty="0"/>
        </a:p>
        <a:p>
          <a:pPr marL="285750" lvl="1" indent="-285750" algn="l" defTabSz="1866900">
            <a:lnSpc>
              <a:spcPct val="90000"/>
            </a:lnSpc>
            <a:spcBef>
              <a:spcPct val="0"/>
            </a:spcBef>
            <a:spcAft>
              <a:spcPct val="20000"/>
            </a:spcAft>
            <a:buChar char="•"/>
          </a:pPr>
          <a:r>
            <a:rPr lang="en-US" sz="4200" b="0" i="0" kern="1200" baseline="0" dirty="0"/>
            <a:t>Financial dependence on abusive partner</a:t>
          </a:r>
          <a:endParaRPr lang="en-US" sz="4200" kern="1200" dirty="0"/>
        </a:p>
        <a:p>
          <a:pPr marL="285750" lvl="1" indent="-285750" algn="l" defTabSz="1866900">
            <a:lnSpc>
              <a:spcPct val="90000"/>
            </a:lnSpc>
            <a:spcBef>
              <a:spcPct val="0"/>
            </a:spcBef>
            <a:spcAft>
              <a:spcPct val="20000"/>
            </a:spcAft>
            <a:buChar char="•"/>
          </a:pPr>
          <a:r>
            <a:rPr lang="en-US" sz="4200" kern="1200" dirty="0"/>
            <a:t>Home isn’t safe</a:t>
          </a:r>
        </a:p>
      </dsp:txBody>
      <dsp:txXfrm>
        <a:off x="0" y="1316087"/>
        <a:ext cx="7677150" cy="536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81064-CF1D-409A-9624-F547F32ECA60}">
      <dsp:nvSpPr>
        <dsp:cNvPr id="0" name=""/>
        <dsp:cNvSpPr/>
      </dsp:nvSpPr>
      <dsp:spPr>
        <a:xfrm>
          <a:off x="0" y="269908"/>
          <a:ext cx="7954959" cy="1367144"/>
        </a:xfrm>
        <a:prstGeom prst="roundRect">
          <a:avLst/>
        </a:prstGeom>
        <a:solidFill>
          <a:srgbClr val="5523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b="0" i="0" kern="1200" baseline="0"/>
            <a:t>If I go?</a:t>
          </a:r>
          <a:endParaRPr lang="en-US" sz="5700" kern="1200"/>
        </a:p>
      </dsp:txBody>
      <dsp:txXfrm>
        <a:off x="66738" y="336646"/>
        <a:ext cx="7821483" cy="1233668"/>
      </dsp:txXfrm>
    </dsp:sp>
    <dsp:sp modelId="{66F0FFC6-C0E0-41F3-BC22-2E3FBF45C2BD}">
      <dsp:nvSpPr>
        <dsp:cNvPr id="0" name=""/>
        <dsp:cNvSpPr/>
      </dsp:nvSpPr>
      <dsp:spPr>
        <a:xfrm>
          <a:off x="0" y="1637053"/>
          <a:ext cx="7954959" cy="507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570" tIns="72390" rIns="405384" bIns="72390" numCol="1" spcCol="1270" anchor="t" anchorCtr="0">
          <a:noAutofit/>
        </a:bodyPr>
        <a:lstStyle/>
        <a:p>
          <a:pPr marL="285750" lvl="1" indent="-285750" algn="l" defTabSz="1955800">
            <a:lnSpc>
              <a:spcPct val="90000"/>
            </a:lnSpc>
            <a:spcBef>
              <a:spcPct val="0"/>
            </a:spcBef>
            <a:spcAft>
              <a:spcPct val="20000"/>
            </a:spcAft>
            <a:buChar char="•"/>
          </a:pPr>
          <a:r>
            <a:rPr lang="en-US" sz="4400" b="0" i="0" kern="1200" baseline="0"/>
            <a:t>Possible escalation of violence</a:t>
          </a:r>
          <a:endParaRPr lang="en-US" sz="4400" kern="1200"/>
        </a:p>
        <a:p>
          <a:pPr marL="285750" lvl="1" indent="-285750" algn="l" defTabSz="1955800">
            <a:lnSpc>
              <a:spcPct val="90000"/>
            </a:lnSpc>
            <a:spcBef>
              <a:spcPct val="0"/>
            </a:spcBef>
            <a:spcAft>
              <a:spcPct val="20000"/>
            </a:spcAft>
            <a:buChar char="•"/>
          </a:pPr>
          <a:r>
            <a:rPr lang="en-US" sz="4400" b="0" i="0" kern="1200" baseline="0" dirty="0"/>
            <a:t>Risk of losing children</a:t>
          </a:r>
          <a:endParaRPr lang="en-US" sz="4400" kern="1200" dirty="0"/>
        </a:p>
        <a:p>
          <a:pPr marL="285750" lvl="1" indent="-285750" algn="l" defTabSz="1955800">
            <a:lnSpc>
              <a:spcPct val="90000"/>
            </a:lnSpc>
            <a:spcBef>
              <a:spcPct val="0"/>
            </a:spcBef>
            <a:spcAft>
              <a:spcPct val="20000"/>
            </a:spcAft>
            <a:buChar char="•"/>
          </a:pPr>
          <a:r>
            <a:rPr lang="en-US" sz="4400" b="0" i="0" kern="1200" baseline="0" dirty="0"/>
            <a:t>Loss of support system, judgment from loved ones</a:t>
          </a:r>
          <a:endParaRPr lang="en-US" sz="4400" kern="1200" dirty="0"/>
        </a:p>
        <a:p>
          <a:pPr marL="285750" lvl="1" indent="-285750" algn="l" defTabSz="1955800">
            <a:lnSpc>
              <a:spcPct val="90000"/>
            </a:lnSpc>
            <a:spcBef>
              <a:spcPct val="0"/>
            </a:spcBef>
            <a:spcAft>
              <a:spcPct val="20000"/>
            </a:spcAft>
            <a:buChar char="•"/>
          </a:pPr>
          <a:r>
            <a:rPr lang="en-US" sz="4400" b="0" i="0" kern="1200" baseline="0" dirty="0"/>
            <a:t>Lack of financial resources/work</a:t>
          </a:r>
          <a:endParaRPr lang="en-US" sz="4400" kern="1200" dirty="0"/>
        </a:p>
        <a:p>
          <a:pPr marL="285750" lvl="1" indent="-285750" algn="l" defTabSz="1955800">
            <a:lnSpc>
              <a:spcPct val="90000"/>
            </a:lnSpc>
            <a:spcBef>
              <a:spcPct val="0"/>
            </a:spcBef>
            <a:spcAft>
              <a:spcPct val="20000"/>
            </a:spcAft>
            <a:buChar char="•"/>
          </a:pPr>
          <a:r>
            <a:rPr lang="en-US" sz="4400" kern="1200" dirty="0"/>
            <a:t>No home</a:t>
          </a:r>
        </a:p>
      </dsp:txBody>
      <dsp:txXfrm>
        <a:off x="0" y="1637053"/>
        <a:ext cx="7954959" cy="5073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A690E-77CE-466D-BFA9-7E3FECD6DF6A}">
      <dsp:nvSpPr>
        <dsp:cNvPr id="0" name=""/>
        <dsp:cNvSpPr/>
      </dsp:nvSpPr>
      <dsp:spPr>
        <a:xfrm>
          <a:off x="0" y="0"/>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1DCCAD-0DDD-4D44-BF38-C0948BCFCC80}">
      <dsp:nvSpPr>
        <dsp:cNvPr id="0" name=""/>
        <dsp:cNvSpPr/>
      </dsp:nvSpPr>
      <dsp:spPr>
        <a:xfrm>
          <a:off x="0" y="0"/>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FLEXIBLE</a:t>
          </a:r>
          <a:endParaRPr lang="en-US" sz="3300" kern="1200"/>
        </a:p>
      </dsp:txBody>
      <dsp:txXfrm>
        <a:off x="0" y="0"/>
        <a:ext cx="9658345" cy="1027014"/>
      </dsp:txXfrm>
    </dsp:sp>
    <dsp:sp modelId="{B5848339-C32F-40F9-8BC9-056207A14BA8}">
      <dsp:nvSpPr>
        <dsp:cNvPr id="0" name=""/>
        <dsp:cNvSpPr/>
      </dsp:nvSpPr>
      <dsp:spPr>
        <a:xfrm>
          <a:off x="0" y="1027014"/>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222351-C57F-40B0-BF65-69DF89D1D4FE}">
      <dsp:nvSpPr>
        <dsp:cNvPr id="0" name=""/>
        <dsp:cNvSpPr/>
      </dsp:nvSpPr>
      <dsp:spPr>
        <a:xfrm>
          <a:off x="0" y="1027014"/>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Works for survivor, is ongoing </a:t>
          </a:r>
        </a:p>
      </dsp:txBody>
      <dsp:txXfrm>
        <a:off x="0" y="1027014"/>
        <a:ext cx="9658345" cy="1027014"/>
      </dsp:txXfrm>
    </dsp:sp>
    <dsp:sp modelId="{7E716E92-83B7-47CC-910A-CAAEE34AA75D}">
      <dsp:nvSpPr>
        <dsp:cNvPr id="0" name=""/>
        <dsp:cNvSpPr/>
      </dsp:nvSpPr>
      <dsp:spPr>
        <a:xfrm>
          <a:off x="0" y="2054028"/>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445FD0-D48E-41A7-9804-D1551C2ED43F}">
      <dsp:nvSpPr>
        <dsp:cNvPr id="0" name=""/>
        <dsp:cNvSpPr/>
      </dsp:nvSpPr>
      <dsp:spPr>
        <a:xfrm>
          <a:off x="0" y="2054028"/>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COMPREHENSIVE</a:t>
          </a:r>
          <a:endParaRPr lang="en-US" sz="3300" kern="1200"/>
        </a:p>
      </dsp:txBody>
      <dsp:txXfrm>
        <a:off x="0" y="2054028"/>
        <a:ext cx="9658345" cy="1027014"/>
      </dsp:txXfrm>
    </dsp:sp>
    <dsp:sp modelId="{3F9D9801-9CE8-4C0E-92B0-AA301AAA06F1}">
      <dsp:nvSpPr>
        <dsp:cNvPr id="0" name=""/>
        <dsp:cNvSpPr/>
      </dsp:nvSpPr>
      <dsp:spPr>
        <a:xfrm>
          <a:off x="0" y="3081042"/>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7DD579-4554-4F73-A26F-75E984D8F76B}">
      <dsp:nvSpPr>
        <dsp:cNvPr id="0" name=""/>
        <dsp:cNvSpPr/>
      </dsp:nvSpPr>
      <dsp:spPr>
        <a:xfrm>
          <a:off x="0" y="3081042"/>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Considers all aspects of survivor’s life</a:t>
          </a:r>
        </a:p>
      </dsp:txBody>
      <dsp:txXfrm>
        <a:off x="0" y="3081042"/>
        <a:ext cx="9658345" cy="1027014"/>
      </dsp:txXfrm>
    </dsp:sp>
    <dsp:sp modelId="{11CBACA8-9A54-4FAA-B769-17EDD313268A}">
      <dsp:nvSpPr>
        <dsp:cNvPr id="0" name=""/>
        <dsp:cNvSpPr/>
      </dsp:nvSpPr>
      <dsp:spPr>
        <a:xfrm>
          <a:off x="0" y="4108056"/>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BBB967-5A1C-4217-B458-CD20983BA50E}">
      <dsp:nvSpPr>
        <dsp:cNvPr id="0" name=""/>
        <dsp:cNvSpPr/>
      </dsp:nvSpPr>
      <dsp:spPr>
        <a:xfrm>
          <a:off x="0" y="4108056"/>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CONTEXTUAL</a:t>
          </a:r>
          <a:endParaRPr lang="en-US" sz="3300" kern="1200"/>
        </a:p>
      </dsp:txBody>
      <dsp:txXfrm>
        <a:off x="0" y="4108056"/>
        <a:ext cx="9658345" cy="1027014"/>
      </dsp:txXfrm>
    </dsp:sp>
    <dsp:sp modelId="{2C509937-1697-4C15-9566-EE688C243438}">
      <dsp:nvSpPr>
        <dsp:cNvPr id="0" name=""/>
        <dsp:cNvSpPr/>
      </dsp:nvSpPr>
      <dsp:spPr>
        <a:xfrm>
          <a:off x="0" y="5135071"/>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D38ADE-D78F-4FE0-9775-0586C4EBB460}">
      <dsp:nvSpPr>
        <dsp:cNvPr id="0" name=""/>
        <dsp:cNvSpPr/>
      </dsp:nvSpPr>
      <dsp:spPr>
        <a:xfrm>
          <a:off x="0" y="5135071"/>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What has happened, is happening, and might happen?</a:t>
          </a:r>
        </a:p>
      </dsp:txBody>
      <dsp:txXfrm>
        <a:off x="0" y="5135071"/>
        <a:ext cx="9658345" cy="1027014"/>
      </dsp:txXfrm>
    </dsp:sp>
    <dsp:sp modelId="{8E49626C-378E-4120-B884-5703F410DDCD}">
      <dsp:nvSpPr>
        <dsp:cNvPr id="0" name=""/>
        <dsp:cNvSpPr/>
      </dsp:nvSpPr>
      <dsp:spPr>
        <a:xfrm>
          <a:off x="0" y="6162085"/>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32F868E-1875-47AA-BEDC-C47E067C0573}">
      <dsp:nvSpPr>
        <dsp:cNvPr id="0" name=""/>
        <dsp:cNvSpPr/>
      </dsp:nvSpPr>
      <dsp:spPr>
        <a:xfrm>
          <a:off x="0" y="6162085"/>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INDIVIDUALIZED</a:t>
          </a:r>
          <a:endParaRPr lang="en-US" sz="3300" kern="1200"/>
        </a:p>
      </dsp:txBody>
      <dsp:txXfrm>
        <a:off x="0" y="6162085"/>
        <a:ext cx="9658345" cy="1027014"/>
      </dsp:txXfrm>
    </dsp:sp>
    <dsp:sp modelId="{0D776ABF-AFF3-4558-A6D2-D704797284BD}">
      <dsp:nvSpPr>
        <dsp:cNvPr id="0" name=""/>
        <dsp:cNvSpPr/>
      </dsp:nvSpPr>
      <dsp:spPr>
        <a:xfrm>
          <a:off x="0" y="7189099"/>
          <a:ext cx="9658345"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73A2FC-419F-46C4-82BB-95737C4832E5}">
      <dsp:nvSpPr>
        <dsp:cNvPr id="0" name=""/>
        <dsp:cNvSpPr/>
      </dsp:nvSpPr>
      <dsp:spPr>
        <a:xfrm>
          <a:off x="0" y="7189099"/>
          <a:ext cx="9658345" cy="102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Considers uniqueness of survivor’s needs and situation</a:t>
          </a:r>
        </a:p>
      </dsp:txBody>
      <dsp:txXfrm>
        <a:off x="0" y="7189099"/>
        <a:ext cx="9658345" cy="1027014"/>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6935D455-65BE-4CF8-8B7E-13208F568683}" type="datetimeFigureOut">
              <a:rPr lang="en-US" smtClean="0"/>
              <a:t>1/13/2026</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A5C2B73C-E081-42B3-A8BF-0A8A42E99C21}" type="slidenum">
              <a:rPr lang="en-US" smtClean="0"/>
              <a:t>‹#›</a:t>
            </a:fld>
            <a:endParaRPr lang="en-US"/>
          </a:p>
        </p:txBody>
      </p:sp>
    </p:spTree>
    <p:extLst>
      <p:ext uri="{BB962C8B-B14F-4D97-AF65-F5344CB8AC3E}">
        <p14:creationId xmlns:p14="http://schemas.microsoft.com/office/powerpoint/2010/main" val="186573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E37310BF-C167-4BBA-99F4-0D4910B92D81}" type="datetimeFigureOut">
              <a:rPr lang="en-US" smtClean="0"/>
              <a:t>1/13/2026</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4B6A014C-0770-43EC-81D8-A8FC42BB45E9}" type="slidenum">
              <a:rPr lang="en-US" smtClean="0"/>
              <a:t>‹#›</a:t>
            </a:fld>
            <a:endParaRPr lang="en-US"/>
          </a:p>
        </p:txBody>
      </p:sp>
    </p:spTree>
    <p:extLst>
      <p:ext uri="{BB962C8B-B14F-4D97-AF65-F5344CB8AC3E}">
        <p14:creationId xmlns:p14="http://schemas.microsoft.com/office/powerpoint/2010/main" val="353837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hotline.org/identify-abuse/power-and-contro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1</a:t>
            </a:fld>
            <a:endParaRPr lang="en-US"/>
          </a:p>
        </p:txBody>
      </p:sp>
    </p:spTree>
    <p:extLst>
      <p:ext uri="{BB962C8B-B14F-4D97-AF65-F5344CB8AC3E}">
        <p14:creationId xmlns:p14="http://schemas.microsoft.com/office/powerpoint/2010/main" val="365975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we have another poll question, and this might not be information you know and that’s OK, but try to guess about what percentage of domestic violence situations also involved financial abuse. I will give everyone a moment to answer. </a:t>
            </a:r>
          </a:p>
          <a:p>
            <a:r>
              <a:rPr lang="en-US" dirty="0"/>
              <a:t>Unfortunately, the correct answer is 94 to 99%. That is huge! This number comes from this study about ten years ago, and although that is a while ago, in DV programs, we haven’t seem much change and even as technology advances and there are more and more ways to monitor someone through technology and gain access to personal information through apps, phone scams, and identity theft, these incidents are more common than not. </a:t>
            </a:r>
          </a:p>
        </p:txBody>
      </p:sp>
      <p:sp>
        <p:nvSpPr>
          <p:cNvPr id="4" name="Slide Number Placeholder 3"/>
          <p:cNvSpPr>
            <a:spLocks noGrp="1"/>
          </p:cNvSpPr>
          <p:nvPr>
            <p:ph type="sldNum" sz="quarter" idx="5"/>
          </p:nvPr>
        </p:nvSpPr>
        <p:spPr/>
        <p:txBody>
          <a:bodyPr/>
          <a:lstStyle/>
          <a:p>
            <a:fld id="{4B6A014C-0770-43EC-81D8-A8FC42BB45E9}" type="slidenum">
              <a:rPr lang="en-US" smtClean="0"/>
              <a:t>11</a:t>
            </a:fld>
            <a:endParaRPr lang="en-US"/>
          </a:p>
        </p:txBody>
      </p:sp>
    </p:spTree>
    <p:extLst>
      <p:ext uri="{BB962C8B-B14F-4D97-AF65-F5344CB8AC3E}">
        <p14:creationId xmlns:p14="http://schemas.microsoft.com/office/powerpoint/2010/main" val="259593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people identify additional barriers</a:t>
            </a:r>
          </a:p>
        </p:txBody>
      </p:sp>
      <p:sp>
        <p:nvSpPr>
          <p:cNvPr id="4" name="Slide Number Placeholder 3"/>
          <p:cNvSpPr>
            <a:spLocks noGrp="1"/>
          </p:cNvSpPr>
          <p:nvPr>
            <p:ph type="sldNum" sz="quarter" idx="5"/>
          </p:nvPr>
        </p:nvSpPr>
        <p:spPr/>
        <p:txBody>
          <a:bodyPr/>
          <a:lstStyle/>
          <a:p>
            <a:fld id="{4B6A014C-0770-43EC-81D8-A8FC42BB45E9}" type="slidenum">
              <a:rPr lang="en-US" smtClean="0"/>
              <a:t>12</a:t>
            </a:fld>
            <a:endParaRPr lang="en-US"/>
          </a:p>
        </p:txBody>
      </p:sp>
    </p:spTree>
    <p:extLst>
      <p:ext uri="{BB962C8B-B14F-4D97-AF65-F5344CB8AC3E}">
        <p14:creationId xmlns:p14="http://schemas.microsoft.com/office/powerpoint/2010/main" val="47640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7CC7-A21C-7B17-9ED4-100F3229C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170D8-9181-4CE3-AF5E-3251624E9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B0E6A-D7AC-13D4-F1A2-47DBCD14F884}"/>
              </a:ext>
            </a:extLst>
          </p:cNvPr>
          <p:cNvSpPr>
            <a:spLocks noGrp="1"/>
          </p:cNvSpPr>
          <p:nvPr>
            <p:ph type="body" idx="1"/>
          </p:nvPr>
        </p:nvSpPr>
        <p:spPr/>
        <p:txBody>
          <a:bodyPr/>
          <a:lstStyle/>
          <a:p>
            <a:r>
              <a:rPr lang="en-US" dirty="0"/>
              <a:t>Scenario:</a:t>
            </a:r>
          </a:p>
          <a:p>
            <a:endParaRPr lang="en-US" dirty="0"/>
          </a:p>
          <a:p>
            <a:r>
              <a:rPr lang="en-US" dirty="0"/>
              <a:t>Alex lives with her partner of 7 years, which whom she shares a 4 year old daughter. Alex does not work and stays at home while Sam, the father, works and is the sole source of income. Alex has a GED and has not worked since having their daughter. The mortgage and deed to their home is in Sam’s name because they are not married and Sam is the only one with income. Alex is estranged from both parents but is close with Sam’s family. Everyone is their church likes Sam, who regularly volunteers to repair small issues with cars or the occasional leaky faucet. Very few people know that Sam drinks 8-10 beers every night after work. When their child goes to bed, Sam after yells at Alex for not keeping up with cleaning around the house. Recently, Sam threw a dirty place at Alex, who ducked, barely missing getting hit. Their daughter had snuck out of bed and watched as this happened. Alex called the local DV shelter out of fear, who said they were full but could put Alex on a waitlist. </a:t>
            </a:r>
          </a:p>
        </p:txBody>
      </p:sp>
      <p:sp>
        <p:nvSpPr>
          <p:cNvPr id="4" name="Slide Number Placeholder 3">
            <a:extLst>
              <a:ext uri="{FF2B5EF4-FFF2-40B4-BE49-F238E27FC236}">
                <a16:creationId xmlns:a16="http://schemas.microsoft.com/office/drawing/2014/main" id="{E3E79946-B3C5-34C0-D8F1-4BAA7C02B440}"/>
              </a:ext>
            </a:extLst>
          </p:cNvPr>
          <p:cNvSpPr>
            <a:spLocks noGrp="1"/>
          </p:cNvSpPr>
          <p:nvPr>
            <p:ph type="sldNum" sz="quarter" idx="5"/>
          </p:nvPr>
        </p:nvSpPr>
        <p:spPr/>
        <p:txBody>
          <a:bodyPr/>
          <a:lstStyle/>
          <a:p>
            <a:fld id="{4B6A014C-0770-43EC-81D8-A8FC42BB45E9}" type="slidenum">
              <a:rPr lang="en-US" smtClean="0"/>
              <a:t>13</a:t>
            </a:fld>
            <a:endParaRPr lang="en-US"/>
          </a:p>
        </p:txBody>
      </p:sp>
    </p:spTree>
    <p:extLst>
      <p:ext uri="{BB962C8B-B14F-4D97-AF65-F5344CB8AC3E}">
        <p14:creationId xmlns:p14="http://schemas.microsoft.com/office/powerpoint/2010/main" val="299278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minutes in</a:t>
            </a:r>
          </a:p>
          <a:p>
            <a:endParaRPr lang="en-US" dirty="0"/>
          </a:p>
          <a:p>
            <a:r>
              <a:rPr lang="en-US" dirty="0"/>
              <a:t>What does this statistic shift for you about best ways to support victims/survivors?</a:t>
            </a:r>
          </a:p>
        </p:txBody>
      </p:sp>
      <p:sp>
        <p:nvSpPr>
          <p:cNvPr id="4" name="Slide Number Placeholder 3"/>
          <p:cNvSpPr>
            <a:spLocks noGrp="1"/>
          </p:cNvSpPr>
          <p:nvPr>
            <p:ph type="sldNum" sz="quarter" idx="5"/>
          </p:nvPr>
        </p:nvSpPr>
        <p:spPr/>
        <p:txBody>
          <a:bodyPr/>
          <a:lstStyle/>
          <a:p>
            <a:fld id="{4B6A014C-0770-43EC-81D8-A8FC42BB45E9}" type="slidenum">
              <a:rPr lang="en-US" smtClean="0"/>
              <a:t>14</a:t>
            </a:fld>
            <a:endParaRPr lang="en-US"/>
          </a:p>
        </p:txBody>
      </p:sp>
    </p:spTree>
    <p:extLst>
      <p:ext uri="{BB962C8B-B14F-4D97-AF65-F5344CB8AC3E}">
        <p14:creationId xmlns:p14="http://schemas.microsoft.com/office/powerpoint/2010/main" val="374455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16</a:t>
            </a:fld>
            <a:endParaRPr lang="en-US"/>
          </a:p>
        </p:txBody>
      </p:sp>
    </p:spTree>
    <p:extLst>
      <p:ext uri="{BB962C8B-B14F-4D97-AF65-F5344CB8AC3E}">
        <p14:creationId xmlns:p14="http://schemas.microsoft.com/office/powerpoint/2010/main" val="368412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17</a:t>
            </a:fld>
            <a:endParaRPr lang="en-US"/>
          </a:p>
        </p:txBody>
      </p:sp>
    </p:spTree>
    <p:extLst>
      <p:ext uri="{BB962C8B-B14F-4D97-AF65-F5344CB8AC3E}">
        <p14:creationId xmlns:p14="http://schemas.microsoft.com/office/powerpoint/2010/main" val="244075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Anchor- What do you already know about how trauma impacts the brain and body?</a:t>
            </a:r>
          </a:p>
        </p:txBody>
      </p:sp>
      <p:sp>
        <p:nvSpPr>
          <p:cNvPr id="4" name="Slide Number Placeholder 3"/>
          <p:cNvSpPr>
            <a:spLocks noGrp="1"/>
          </p:cNvSpPr>
          <p:nvPr>
            <p:ph type="sldNum" sz="quarter" idx="5"/>
          </p:nvPr>
        </p:nvSpPr>
        <p:spPr/>
        <p:txBody>
          <a:bodyPr/>
          <a:lstStyle/>
          <a:p>
            <a:fld id="{4B6A014C-0770-43EC-81D8-A8FC42BB45E9}" type="slidenum">
              <a:rPr lang="en-US" smtClean="0"/>
              <a:t>18</a:t>
            </a:fld>
            <a:endParaRPr lang="en-US"/>
          </a:p>
        </p:txBody>
      </p:sp>
    </p:spTree>
    <p:extLst>
      <p:ext uri="{BB962C8B-B14F-4D97-AF65-F5344CB8AC3E}">
        <p14:creationId xmlns:p14="http://schemas.microsoft.com/office/powerpoint/2010/main" val="361723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violence is something we call a Chronic, Big T trauma. And that means that first off, as we talked about before, it’s not just one event, it’s a pattern. That means that these abusive acts are being experienced day after day, over a period of time. This impacts the nervous system differently than just one traumatic event does. It causes survivors to have to change and adapt their behavior for survival, but these behavior changes, while well suited for survivor, might not be well suited for the rest of their lives. As Peter Levine said, it is not just the event that leads to trauma, it is how our bodies and brains are naturally geared and wired to respond to trauma, especially those that happen over and over again. And these impacts spill over to many parts of a survivor’s life, including relationships, their mental health, physical well being, work, school, and pretty much everywhere. Domestic violence isn’t contained to the home it’s happening it. </a:t>
            </a:r>
          </a:p>
        </p:txBody>
      </p:sp>
      <p:sp>
        <p:nvSpPr>
          <p:cNvPr id="4" name="Slide Number Placeholder 3"/>
          <p:cNvSpPr>
            <a:spLocks noGrp="1"/>
          </p:cNvSpPr>
          <p:nvPr>
            <p:ph type="sldNum" sz="quarter" idx="5"/>
          </p:nvPr>
        </p:nvSpPr>
        <p:spPr/>
        <p:txBody>
          <a:bodyPr/>
          <a:lstStyle/>
          <a:p>
            <a:fld id="{4B6A014C-0770-43EC-81D8-A8FC42BB45E9}" type="slidenum">
              <a:rPr lang="en-US" smtClean="0"/>
              <a:t>19</a:t>
            </a:fld>
            <a:endParaRPr lang="en-US"/>
          </a:p>
        </p:txBody>
      </p:sp>
    </p:spTree>
    <p:extLst>
      <p:ext uri="{BB962C8B-B14F-4D97-AF65-F5344CB8AC3E}">
        <p14:creationId xmlns:p14="http://schemas.microsoft.com/office/powerpoint/2010/main" val="2903323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those mental health impacts of DV that we might see [read slide]</a:t>
            </a:r>
          </a:p>
        </p:txBody>
      </p:sp>
      <p:sp>
        <p:nvSpPr>
          <p:cNvPr id="4" name="Slide Number Placeholder 3"/>
          <p:cNvSpPr>
            <a:spLocks noGrp="1"/>
          </p:cNvSpPr>
          <p:nvPr>
            <p:ph type="sldNum" sz="quarter" idx="5"/>
          </p:nvPr>
        </p:nvSpPr>
        <p:spPr/>
        <p:txBody>
          <a:bodyPr/>
          <a:lstStyle/>
          <a:p>
            <a:fld id="{4B6A014C-0770-43EC-81D8-A8FC42BB45E9}" type="slidenum">
              <a:rPr lang="en-US" smtClean="0"/>
              <a:t>20</a:t>
            </a:fld>
            <a:endParaRPr lang="en-US"/>
          </a:p>
        </p:txBody>
      </p:sp>
    </p:spTree>
    <p:extLst>
      <p:ext uri="{BB962C8B-B14F-4D97-AF65-F5344CB8AC3E}">
        <p14:creationId xmlns:p14="http://schemas.microsoft.com/office/powerpoint/2010/main" val="2625608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21</a:t>
            </a:fld>
            <a:endParaRPr lang="en-US"/>
          </a:p>
        </p:txBody>
      </p:sp>
    </p:spTree>
    <p:extLst>
      <p:ext uri="{BB962C8B-B14F-4D97-AF65-F5344CB8AC3E}">
        <p14:creationId xmlns:p14="http://schemas.microsoft.com/office/powerpoint/2010/main" val="156705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3</a:t>
            </a:fld>
            <a:endParaRPr lang="en-US"/>
          </a:p>
        </p:txBody>
      </p:sp>
    </p:spTree>
    <p:extLst>
      <p:ext uri="{BB962C8B-B14F-4D97-AF65-F5344CB8AC3E}">
        <p14:creationId xmlns:p14="http://schemas.microsoft.com/office/powerpoint/2010/main" val="143841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also other impacts. Brain injury like hitting your head on something, being punched in the head, even being strangled, can result in short and long-term impacts. [read slide] The more we are learning about DV, the more we are understanding that Brain Injury is actually a pretty common experience for DV survivors, so this is an important thing to consider and look out for. </a:t>
            </a:r>
          </a:p>
        </p:txBody>
      </p:sp>
      <p:sp>
        <p:nvSpPr>
          <p:cNvPr id="4" name="Slide Number Placeholder 3"/>
          <p:cNvSpPr>
            <a:spLocks noGrp="1"/>
          </p:cNvSpPr>
          <p:nvPr>
            <p:ph type="sldNum" sz="quarter" idx="5"/>
          </p:nvPr>
        </p:nvSpPr>
        <p:spPr/>
        <p:txBody>
          <a:bodyPr/>
          <a:lstStyle/>
          <a:p>
            <a:fld id="{4B6A014C-0770-43EC-81D8-A8FC42BB45E9}" type="slidenum">
              <a:rPr lang="en-US" smtClean="0"/>
              <a:t>22</a:t>
            </a:fld>
            <a:endParaRPr lang="en-US"/>
          </a:p>
        </p:txBody>
      </p:sp>
    </p:spTree>
    <p:extLst>
      <p:ext uri="{BB962C8B-B14F-4D97-AF65-F5344CB8AC3E}">
        <p14:creationId xmlns:p14="http://schemas.microsoft.com/office/powerpoint/2010/main" val="141715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let we said, there is no ONE WAY for a DV relationship to look, but there are some signs you can look out for if your red flags are starting to be raised a bit. [read slides] </a:t>
            </a:r>
          </a:p>
          <a:p>
            <a:r>
              <a:rPr lang="en-US" dirty="0"/>
              <a:t>These can also be found in a handout that will be sent to you in an email after today. This resource includes information about signs to look out for and how to help someone who might be experiencing DV. </a:t>
            </a:r>
          </a:p>
        </p:txBody>
      </p:sp>
      <p:sp>
        <p:nvSpPr>
          <p:cNvPr id="4" name="Slide Number Placeholder 3"/>
          <p:cNvSpPr>
            <a:spLocks noGrp="1"/>
          </p:cNvSpPr>
          <p:nvPr>
            <p:ph type="sldNum" sz="quarter" idx="5"/>
          </p:nvPr>
        </p:nvSpPr>
        <p:spPr/>
        <p:txBody>
          <a:bodyPr/>
          <a:lstStyle/>
          <a:p>
            <a:fld id="{4B6A014C-0770-43EC-81D8-A8FC42BB45E9}" type="slidenum">
              <a:rPr lang="en-US" smtClean="0"/>
              <a:t>23</a:t>
            </a:fld>
            <a:endParaRPr lang="en-US"/>
          </a:p>
        </p:txBody>
      </p:sp>
    </p:spTree>
    <p:extLst>
      <p:ext uri="{BB962C8B-B14F-4D97-AF65-F5344CB8AC3E}">
        <p14:creationId xmlns:p14="http://schemas.microsoft.com/office/powerpoint/2010/main" val="73674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minutes in- Take a break</a:t>
            </a:r>
          </a:p>
          <a:p>
            <a:endParaRPr lang="en-US" b="1" dirty="0"/>
          </a:p>
          <a:p>
            <a:r>
              <a:rPr lang="en-US" b="1" dirty="0"/>
              <a:t>How has the little girl in this video been impacted by the abuse in her home?</a:t>
            </a:r>
          </a:p>
          <a:p>
            <a:endParaRPr lang="en-US" b="1" dirty="0"/>
          </a:p>
          <a:p>
            <a:r>
              <a:rPr lang="en-US" b="1" dirty="0"/>
              <a:t>How might she be impacted in the future?</a:t>
            </a:r>
          </a:p>
        </p:txBody>
      </p:sp>
      <p:sp>
        <p:nvSpPr>
          <p:cNvPr id="4" name="Slide Number Placeholder 3"/>
          <p:cNvSpPr>
            <a:spLocks noGrp="1"/>
          </p:cNvSpPr>
          <p:nvPr>
            <p:ph type="sldNum" sz="quarter" idx="5"/>
          </p:nvPr>
        </p:nvSpPr>
        <p:spPr/>
        <p:txBody>
          <a:bodyPr/>
          <a:lstStyle/>
          <a:p>
            <a:fld id="{4B6A014C-0770-43EC-81D8-A8FC42BB45E9}" type="slidenum">
              <a:rPr lang="en-US" smtClean="0"/>
              <a:t>24</a:t>
            </a:fld>
            <a:endParaRPr lang="en-US"/>
          </a:p>
        </p:txBody>
      </p:sp>
    </p:spTree>
    <p:extLst>
      <p:ext uri="{BB962C8B-B14F-4D97-AF65-F5344CB8AC3E}">
        <p14:creationId xmlns:p14="http://schemas.microsoft.com/office/powerpoint/2010/main" val="1525749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F42A5-8327-45B2-88EB-0EE8EBD7E92F}" type="slidenum">
              <a:rPr lang="en-US" smtClean="0"/>
              <a:t>25</a:t>
            </a:fld>
            <a:endParaRPr lang="en-US"/>
          </a:p>
        </p:txBody>
      </p:sp>
    </p:spTree>
    <p:extLst>
      <p:ext uri="{BB962C8B-B14F-4D97-AF65-F5344CB8AC3E}">
        <p14:creationId xmlns:p14="http://schemas.microsoft.com/office/powerpoint/2010/main" val="427216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26</a:t>
            </a:fld>
            <a:endParaRPr lang="en-US"/>
          </a:p>
        </p:txBody>
      </p:sp>
    </p:spTree>
    <p:extLst>
      <p:ext uri="{BB962C8B-B14F-4D97-AF65-F5344CB8AC3E}">
        <p14:creationId xmlns:p14="http://schemas.microsoft.com/office/powerpoint/2010/main" val="1818544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27</a:t>
            </a:fld>
            <a:endParaRPr lang="en-US"/>
          </a:p>
        </p:txBody>
      </p:sp>
    </p:spTree>
    <p:extLst>
      <p:ext uri="{BB962C8B-B14F-4D97-AF65-F5344CB8AC3E}">
        <p14:creationId xmlns:p14="http://schemas.microsoft.com/office/powerpoint/2010/main" val="245330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simply does and don’ts of responding in a trauma informed, helpful way. [read slide] you can also find this in your handouts after today. </a:t>
            </a:r>
          </a:p>
        </p:txBody>
      </p:sp>
      <p:sp>
        <p:nvSpPr>
          <p:cNvPr id="4" name="Slide Number Placeholder 3"/>
          <p:cNvSpPr>
            <a:spLocks noGrp="1"/>
          </p:cNvSpPr>
          <p:nvPr>
            <p:ph type="sldNum" sz="quarter" idx="5"/>
          </p:nvPr>
        </p:nvSpPr>
        <p:spPr/>
        <p:txBody>
          <a:bodyPr/>
          <a:lstStyle/>
          <a:p>
            <a:fld id="{4B6A014C-0770-43EC-81D8-A8FC42BB45E9}" type="slidenum">
              <a:rPr lang="en-US" smtClean="0"/>
              <a:t>28</a:t>
            </a:fld>
            <a:endParaRPr lang="en-US"/>
          </a:p>
        </p:txBody>
      </p:sp>
    </p:spTree>
    <p:extLst>
      <p:ext uri="{BB962C8B-B14F-4D97-AF65-F5344CB8AC3E}">
        <p14:creationId xmlns:p14="http://schemas.microsoft.com/office/powerpoint/2010/main" val="113973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29</a:t>
            </a:fld>
            <a:endParaRPr lang="en-US"/>
          </a:p>
        </p:txBody>
      </p:sp>
    </p:spTree>
    <p:extLst>
      <p:ext uri="{BB962C8B-B14F-4D97-AF65-F5344CB8AC3E}">
        <p14:creationId xmlns:p14="http://schemas.microsoft.com/office/powerpoint/2010/main" val="312390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Ask folks to add</a:t>
            </a:r>
          </a:p>
        </p:txBody>
      </p:sp>
      <p:sp>
        <p:nvSpPr>
          <p:cNvPr id="4" name="Slide Number Placeholder 3"/>
          <p:cNvSpPr>
            <a:spLocks noGrp="1"/>
          </p:cNvSpPr>
          <p:nvPr>
            <p:ph type="sldNum" sz="quarter" idx="5"/>
          </p:nvPr>
        </p:nvSpPr>
        <p:spPr/>
        <p:txBody>
          <a:bodyPr/>
          <a:lstStyle/>
          <a:p>
            <a:fld id="{E8930702-91B2-4A9A-930C-DFA3D2530519}" type="slidenum">
              <a:rPr lang="en-US" smtClean="0"/>
              <a:t>30</a:t>
            </a:fld>
            <a:endParaRPr lang="en-US"/>
          </a:p>
        </p:txBody>
      </p:sp>
    </p:spTree>
    <p:extLst>
      <p:ext uri="{BB962C8B-B14F-4D97-AF65-F5344CB8AC3E}">
        <p14:creationId xmlns:p14="http://schemas.microsoft.com/office/powerpoint/2010/main" val="307998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 without phone, 1 minute with phone</a:t>
            </a:r>
          </a:p>
        </p:txBody>
      </p:sp>
      <p:sp>
        <p:nvSpPr>
          <p:cNvPr id="4" name="Slide Number Placeholder 3"/>
          <p:cNvSpPr>
            <a:spLocks noGrp="1"/>
          </p:cNvSpPr>
          <p:nvPr>
            <p:ph type="sldNum" sz="quarter" idx="5"/>
          </p:nvPr>
        </p:nvSpPr>
        <p:spPr/>
        <p:txBody>
          <a:bodyPr/>
          <a:lstStyle/>
          <a:p>
            <a:fld id="{9F5C9145-FB1F-4E03-9885-9E993E97347A}" type="slidenum">
              <a:rPr lang="en-US" smtClean="0"/>
              <a:t>31</a:t>
            </a:fld>
            <a:endParaRPr lang="en-US"/>
          </a:p>
        </p:txBody>
      </p:sp>
    </p:spTree>
    <p:extLst>
      <p:ext uri="{BB962C8B-B14F-4D97-AF65-F5344CB8AC3E}">
        <p14:creationId xmlns:p14="http://schemas.microsoft.com/office/powerpoint/2010/main" val="305439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4</a:t>
            </a:fld>
            <a:endParaRPr lang="en-US"/>
          </a:p>
        </p:txBody>
      </p:sp>
    </p:spTree>
    <p:extLst>
      <p:ext uri="{BB962C8B-B14F-4D97-AF65-F5344CB8AC3E}">
        <p14:creationId xmlns:p14="http://schemas.microsoft.com/office/powerpoint/2010/main" val="6989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Mention that people do not need to engage with the legal or criminal justice system in order to seek help. Have folks scan the QR code to take a minute and fill in their resources list. </a:t>
            </a:r>
          </a:p>
        </p:txBody>
      </p:sp>
      <p:sp>
        <p:nvSpPr>
          <p:cNvPr id="4" name="Slide Number Placeholder 3"/>
          <p:cNvSpPr>
            <a:spLocks noGrp="1"/>
          </p:cNvSpPr>
          <p:nvPr>
            <p:ph type="sldNum" sz="quarter" idx="5"/>
          </p:nvPr>
        </p:nvSpPr>
        <p:spPr/>
        <p:txBody>
          <a:bodyPr/>
          <a:lstStyle/>
          <a:p>
            <a:pPr marL="0" marR="0" lvl="0" indent="0" algn="r" defTabSz="1248613" rtl="0" eaLnBrk="1" fontAlgn="auto" latinLnBrk="0" hangingPunct="1">
              <a:lnSpc>
                <a:spcPct val="100000"/>
              </a:lnSpc>
              <a:spcBef>
                <a:spcPts val="0"/>
              </a:spcBef>
              <a:spcAft>
                <a:spcPts val="0"/>
              </a:spcAft>
              <a:buClrTx/>
              <a:buSzTx/>
              <a:buFontTx/>
              <a:buNone/>
              <a:tabLst/>
              <a:defRPr/>
            </a:pPr>
            <a:fld id="{4B6A014C-0770-43EC-81D8-A8FC42BB4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4861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026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the four resources we will be talking about: Relocation and Safety Assistance, Flexible Spending, Legal Assistance, REACH Rapid RE-Housing Program. </a:t>
            </a:r>
            <a:r>
              <a:rPr lang="en-US" b="1" dirty="0"/>
              <a:t>Have folks add this information to their resource list.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E4F9E1-535E-4DD7-8FE6-8453BCBD6E0C}"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5180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and share- what formative depictions of domestic violence have you seen in your lifetime? How was the survivor portrayed? How was the perpetrator portrayed? Based on these portrayals, what definition of DV would you come up with? (this is what will be shared)</a:t>
            </a:r>
          </a:p>
        </p:txBody>
      </p:sp>
      <p:sp>
        <p:nvSpPr>
          <p:cNvPr id="4" name="Slide Number Placeholder 3"/>
          <p:cNvSpPr>
            <a:spLocks noGrp="1"/>
          </p:cNvSpPr>
          <p:nvPr>
            <p:ph type="sldNum" sz="quarter" idx="5"/>
          </p:nvPr>
        </p:nvSpPr>
        <p:spPr/>
        <p:txBody>
          <a:bodyPr/>
          <a:lstStyle/>
          <a:p>
            <a:fld id="{9F5C9145-FB1F-4E03-9885-9E993E97347A}" type="slidenum">
              <a:rPr lang="en-US" smtClean="0"/>
              <a:t>5</a:t>
            </a:fld>
            <a:endParaRPr lang="en-US"/>
          </a:p>
        </p:txBody>
      </p:sp>
    </p:spTree>
    <p:extLst>
      <p:ext uri="{BB962C8B-B14F-4D97-AF65-F5344CB8AC3E}">
        <p14:creationId xmlns:p14="http://schemas.microsoft.com/office/powerpoint/2010/main" val="127540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0"/>
              </a:spcAft>
            </a:pPr>
            <a:r>
              <a:rPr lang="en-US" sz="1800" kern="1200" dirty="0">
                <a:solidFill>
                  <a:srgbClr val="1D1C1D"/>
                </a:solidFill>
                <a:effectLst/>
                <a:latin typeface="Segoe UI" panose="020B0502040204020203" pitchFamily="34" charset="0"/>
                <a:ea typeface="Times New Roman" panose="02020603050405020304" pitchFamily="18" charset="0"/>
                <a:cs typeface="Times New Roman" panose="02020603050405020304" pitchFamily="18" charset="0"/>
              </a:rPr>
              <a:t>We’re </a:t>
            </a:r>
            <a:r>
              <a:rPr lang="en-US" sz="1800" kern="1200" dirty="0" err="1">
                <a:solidFill>
                  <a:srgbClr val="1D1C1D"/>
                </a:solidFill>
                <a:effectLst/>
                <a:latin typeface="Segoe UI" panose="020B0502040204020203" pitchFamily="34" charset="0"/>
                <a:ea typeface="Times New Roman" panose="02020603050405020304" pitchFamily="18" charset="0"/>
                <a:cs typeface="Times New Roman" panose="02020603050405020304" pitchFamily="18" charset="0"/>
              </a:rPr>
              <a:t>gonna</a:t>
            </a:r>
            <a:r>
              <a:rPr lang="en-US" sz="1800" kern="1200" dirty="0">
                <a:solidFill>
                  <a:srgbClr val="1D1C1D"/>
                </a:solidFill>
                <a:effectLst/>
                <a:latin typeface="Segoe UI" panose="020B0502040204020203" pitchFamily="34" charset="0"/>
                <a:ea typeface="Times New Roman" panose="02020603050405020304" pitchFamily="18" charset="0"/>
                <a:cs typeface="Times New Roman" panose="02020603050405020304" pitchFamily="18" charset="0"/>
              </a:rPr>
              <a:t> start with the social definition of Domestic Violence. This is likely the definition that is used in most domestic violence programs, all also maybe even media about domestic violence. An important feature of this definition and of domestic violence is that is it occurs across a spectrum of relationships, people, behaviors, and time. No one abusive relationship will look the same. They can be brief or very long term. However, Domestic Violence is cannot simply be boiled down to just ONE event. It is a PATTERN of behaviors. Another feature shared by most abusive relationships is that the abusive partner tries to establish or gain </a:t>
            </a:r>
            <a:r>
              <a:rPr lang="en-US" sz="1800" b="1" kern="1200" dirty="0">
                <a:solidFill>
                  <a:srgbClr val="1D1C1D"/>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power and control</a:t>
            </a:r>
            <a:r>
              <a:rPr lang="en-US" sz="1800" kern="1200" dirty="0">
                <a:solidFill>
                  <a:srgbClr val="1D1C1D"/>
                </a:solidFill>
                <a:effectLst/>
                <a:latin typeface="Segoe UI" panose="020B0502040204020203" pitchFamily="34" charset="0"/>
                <a:ea typeface="Times New Roman" panose="02020603050405020304" pitchFamily="18" charset="0"/>
                <a:cs typeface="Times New Roman" panose="02020603050405020304" pitchFamily="18" charset="0"/>
              </a:rPr>
              <a:t> through many different methods, at different times. This behavior could include physical or sexual abuse, as well as mental or emotional attacks, and very often financial abuse and control. This abuse can occur between parents against children, intimate partner against intimate partner, or other of close relationships.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Segoe UI" panose="020B0502040204020203" pitchFamily="34" charset="0"/>
                <a:ea typeface="Times New Roman" panose="02020603050405020304" pitchFamily="18" charset="0"/>
              </a:rPr>
              <a:t>; Social def is the one that’s most widely used in the DV field . It’s a pattern of (read definition)Key words are Pattern and coercive; DV is not about an isolated incident  or a one-time fight. It’s a pattern of behaviors and they are coercive that means using force or threats to make someone do something. In all AB relationship. There is s a power imbalance. 1 person tries to wield P and C over another, in cases of DV the other person is their partner.. Goal of ABR is to control their partners’ thoughts actions and beliefs and take away their partners independence and freedom of choice.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E4F9E1-535E-4DD7-8FE6-8453BCBD6E0C}"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5180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switch gears and talk about the legal definition. The Ohio Revised Code </a:t>
            </a:r>
            <a:r>
              <a:rPr lang="en-US" sz="9600" dirty="0"/>
              <a:t>defines domestic violence as doing any of the following to a Family or Household Member: </a:t>
            </a:r>
            <a:r>
              <a:rPr lang="en-US" sz="1200" dirty="0">
                <a:solidFill>
                  <a:schemeClr val="tx1"/>
                </a:solidFill>
                <a:latin typeface="Times New Roman" panose="02020603050405020304" pitchFamily="18" charset="0"/>
                <a:cs typeface="Times New Roman" panose="02020603050405020304" pitchFamily="18" charset="0"/>
              </a:rPr>
              <a:t>Knowingly causing or attempting to cause physical harm</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Recklessly causing serious physical harm</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By threat of force knowingly causing another to believe the offender will cause imminent physical harm</a:t>
            </a:r>
          </a:p>
          <a:p>
            <a:r>
              <a:rPr lang="en-US" sz="1200" dirty="0">
                <a:solidFill>
                  <a:schemeClr val="tx1"/>
                </a:solidFill>
                <a:latin typeface="Times New Roman" panose="02020603050405020304" pitchFamily="18" charset="0"/>
                <a:cs typeface="Times New Roman" panose="02020603050405020304" pitchFamily="18" charset="0"/>
              </a:rPr>
              <a:t>This is what the LAW considers domestic violence and may be a bit different from what we use to talk with our clients and the survivors with work with about DV. If you have seen the Netflix Series “MAID”, this discrepancy is brought up when the main character, Alex, leaves her abusive relationship wit the father of her children, and goes to a DV shelter. She is told by the staff at the DV shelter that what she is experiencing is abuse, but when she talks to an attorney for her custody case, she brings up the fact that the DV shelter is telling her she is a victim of DV, but the courts are saying she isn’t. She uses some colorful language to describe her frustrations, but these are frustrations that many survivors experience because the LAW does not always encompass the full extent of the abuse they are experiencing. </a:t>
            </a:r>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7</a:t>
            </a:fld>
            <a:endParaRPr lang="en-US"/>
          </a:p>
        </p:txBody>
      </p:sp>
    </p:spTree>
    <p:extLst>
      <p:ext uri="{BB962C8B-B14F-4D97-AF65-F5344CB8AC3E}">
        <p14:creationId xmlns:p14="http://schemas.microsoft.com/office/powerpoint/2010/main" val="221829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kinds of abuse that may fall under this definition of domestic violence. Here are some key examples of what those kinds of abuse can look like. We often are led to think about physical assault, the black eye, the bruises, as being what represents DV. However, there are many different abusive behaviors and tactics that one partner might use over another to gain and maintain control. This often includes, and even starts with, emotional and mental abuse– convincing their partner that what is happening is NORMAL, that THEY are the “Crazy” one, and giving lots of love and affection at first, then pulling that away with seemingly very minor or even no action by the person experiencing the abuse. Verbal abuse is also very common and looks like someone calling their partner or children horrible things to degrade them and make them feel less than. This can also look like threats, like “If you don’t listen to me I’m going to make this worse for you.” or “I am going to hurt you if you leave.” </a:t>
            </a:r>
            <a:r>
              <a:rPr lang="en-US" dirty="0" err="1"/>
              <a:t>Spirtual</a:t>
            </a:r>
            <a:r>
              <a:rPr lang="en-US" dirty="0"/>
              <a:t> abuse might happen if one partner uses religious teaches to keep the other partner in the relationship, or use scripture or teachings to control or manipulate their partner. One partner might also try to shame or isolate their partner from the spiritual community as a way to gain further control. Sexual violence is also an common experience of DV survivors, although one that we as a society still do not talk about often enough. Intimate partners may be convinced by their partner, family, or society, that they must give their partner sex whenever they want and sexually appease their partner. We will talk a bit more about financial abuse more in the next couple of slides, but this is also a common tactic use by abusers to maintain power and control over their partner and stop them from leaving. Stalking is a tactic an abuser may use when their partner goes to work, leaves the house, sees family and friends, to “keep an eye” on them. This may also come into the picture once a survivor leaves the abusive relationship. Stalking can occur through following in a car or constantly calling and texting their partner and expecting a quick response, or using technology to monitor where their partner is going and who they are talking to. Property and pet abuse is also a dangerous and unfortunately common form of abuse and intimidation. If you have every see the Netflix show Maid, you may remember that Alex’s partner through glass and punched walls when he was angry, with was very intimidating to her and their child. This is also abuse and is not OK. </a:t>
            </a:r>
          </a:p>
          <a:p>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8</a:t>
            </a:fld>
            <a:endParaRPr lang="en-US"/>
          </a:p>
        </p:txBody>
      </p:sp>
    </p:spTree>
    <p:extLst>
      <p:ext uri="{BB962C8B-B14F-4D97-AF65-F5344CB8AC3E}">
        <p14:creationId xmlns:p14="http://schemas.microsoft.com/office/powerpoint/2010/main" val="110192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can the P&amp;C Wheel. It really highlights everything that we talked about earlier with the types of abuse, but it sets it up in a way to show how P&amp;C is at the center of the wheel, meaning that it drives the abusers’ behaviors. You can also see that physical and sexual abuse is holding the wheel together, while the inside of the wheel are the behaviors that provide the structure and make it so hard for survivors to leave. Think of this as a bicycle wheel. All parts and components are necessary to keep the wheel turning, and once they are in place, it can make it very hard to get out of the cycle. Hard but not impossible. </a:t>
            </a:r>
          </a:p>
        </p:txBody>
      </p:sp>
      <p:sp>
        <p:nvSpPr>
          <p:cNvPr id="4" name="Slide Number Placeholder 3"/>
          <p:cNvSpPr>
            <a:spLocks noGrp="1"/>
          </p:cNvSpPr>
          <p:nvPr>
            <p:ph type="sldNum" sz="quarter" idx="5"/>
          </p:nvPr>
        </p:nvSpPr>
        <p:spPr/>
        <p:txBody>
          <a:bodyPr/>
          <a:lstStyle/>
          <a:p>
            <a:fld id="{4B6A014C-0770-43EC-81D8-A8FC42BB45E9}" type="slidenum">
              <a:rPr lang="en-US" smtClean="0"/>
              <a:t>9</a:t>
            </a:fld>
            <a:endParaRPr lang="en-US"/>
          </a:p>
        </p:txBody>
      </p:sp>
    </p:spTree>
    <p:extLst>
      <p:ext uri="{BB962C8B-B14F-4D97-AF65-F5344CB8AC3E}">
        <p14:creationId xmlns:p14="http://schemas.microsoft.com/office/powerpoint/2010/main" val="74966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tactics life/batterer </a:t>
            </a:r>
            <a:r>
              <a:rPr lang="en-US" dirty="0"/>
              <a:t>generated risks (employment, physical and mental health, pets and children, substance use</a:t>
            </a:r>
            <a:r>
              <a:rPr lang="en-US"/>
              <a:t>, courts)</a:t>
            </a:r>
            <a:endParaRPr lang="en-US" dirty="0"/>
          </a:p>
        </p:txBody>
      </p:sp>
      <p:sp>
        <p:nvSpPr>
          <p:cNvPr id="4" name="Slide Number Placeholder 3"/>
          <p:cNvSpPr>
            <a:spLocks noGrp="1"/>
          </p:cNvSpPr>
          <p:nvPr>
            <p:ph type="sldNum" sz="quarter" idx="5"/>
          </p:nvPr>
        </p:nvSpPr>
        <p:spPr/>
        <p:txBody>
          <a:bodyPr/>
          <a:lstStyle/>
          <a:p>
            <a:fld id="{4B6A014C-0770-43EC-81D8-A8FC42BB45E9}" type="slidenum">
              <a:rPr lang="en-US" smtClean="0"/>
              <a:t>10</a:t>
            </a:fld>
            <a:endParaRPr lang="en-US"/>
          </a:p>
        </p:txBody>
      </p:sp>
    </p:spTree>
    <p:extLst>
      <p:ext uri="{BB962C8B-B14F-4D97-AF65-F5344CB8AC3E}">
        <p14:creationId xmlns:p14="http://schemas.microsoft.com/office/powerpoint/2010/main" val="203394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t="51580"/>
          <a:stretch/>
        </p:blipFill>
        <p:spPr>
          <a:xfrm>
            <a:off x="0" y="0"/>
            <a:ext cx="16651288" cy="5374518"/>
          </a:xfrm>
          <a:prstGeom prst="rect">
            <a:avLst/>
          </a:prstGeom>
        </p:spPr>
      </p:pic>
      <p:sp>
        <p:nvSpPr>
          <p:cNvPr id="2" name="Title 1"/>
          <p:cNvSpPr>
            <a:spLocks noGrp="1"/>
          </p:cNvSpPr>
          <p:nvPr>
            <p:ph type="ctrTitle"/>
          </p:nvPr>
        </p:nvSpPr>
        <p:spPr>
          <a:xfrm>
            <a:off x="96044" y="6387626"/>
            <a:ext cx="16459200" cy="1627161"/>
          </a:xfrm>
        </p:spPr>
        <p:txBody>
          <a:bodyPr anchor="t">
            <a:normAutofit/>
          </a:bodyPr>
          <a:lstStyle>
            <a:lvl1pPr algn="ctr">
              <a:defRPr sz="6000">
                <a:solidFill>
                  <a:srgbClr val="552363"/>
                </a:solidFill>
                <a:latin typeface="Segoe UI Black" panose="020B0A02040204020203" pitchFamily="34" charset="0"/>
                <a:ea typeface="Segoe UI Black" panose="020B0A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96044" y="8084783"/>
            <a:ext cx="16459200" cy="453466"/>
          </a:xfrm>
        </p:spPr>
        <p:txBody>
          <a:bodyPr>
            <a:noAutofit/>
          </a:bodyPr>
          <a:lstStyle>
            <a:lvl1pPr marL="0" indent="0" algn="ctr">
              <a:buNone/>
              <a:defRPr sz="3200">
                <a:solidFill>
                  <a:srgbClr val="552363"/>
                </a:solidFill>
                <a:latin typeface="Segoe UI" panose="020B0502040204020203" pitchFamily="34" charset="0"/>
                <a:cs typeface="Segoe UI" panose="020B0502040204020203" pitchFamily="34" charset="0"/>
              </a:defRPr>
            </a:lvl1pPr>
            <a:lvl2pPr marL="624215" indent="0" algn="ctr">
              <a:buNone/>
              <a:defRPr sz="2731"/>
            </a:lvl2pPr>
            <a:lvl3pPr marL="1248430" indent="0" algn="ctr">
              <a:buNone/>
              <a:defRPr sz="2458"/>
            </a:lvl3pPr>
            <a:lvl4pPr marL="1872645" indent="0" algn="ctr">
              <a:buNone/>
              <a:defRPr sz="2184"/>
            </a:lvl4pPr>
            <a:lvl5pPr marL="2496861" indent="0" algn="ctr">
              <a:buNone/>
              <a:defRPr sz="2184"/>
            </a:lvl5pPr>
            <a:lvl6pPr marL="3121076" indent="0" algn="ctr">
              <a:buNone/>
              <a:defRPr sz="2184"/>
            </a:lvl6pPr>
            <a:lvl7pPr marL="3745291" indent="0" algn="ctr">
              <a:buNone/>
              <a:defRPr sz="2184"/>
            </a:lvl7pPr>
            <a:lvl8pPr marL="4369506" indent="0" algn="ctr">
              <a:buNone/>
              <a:defRPr sz="2184"/>
            </a:lvl8pPr>
            <a:lvl9pPr marL="4993721" indent="0" algn="ctr">
              <a:buNone/>
              <a:defRPr sz="2184"/>
            </a:lvl9pPr>
          </a:lstStyle>
          <a:p>
            <a:r>
              <a:rPr lang="en-US" dirty="0"/>
              <a:t>Click to edit Master subtitle style</a:t>
            </a:r>
          </a:p>
        </p:txBody>
      </p:sp>
      <p:sp>
        <p:nvSpPr>
          <p:cNvPr id="4" name="Date Placeholder 3"/>
          <p:cNvSpPr>
            <a:spLocks noGrp="1"/>
          </p:cNvSpPr>
          <p:nvPr>
            <p:ph type="dt" sz="half" idx="10"/>
          </p:nvPr>
        </p:nvSpPr>
        <p:spPr>
          <a:xfrm>
            <a:off x="9604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1D0ADA65-6E97-43F8-86A7-0762AB50683B}" type="datetimeFigureOut">
              <a:rPr lang="en-US" smtClean="0"/>
              <a:pPr/>
              <a:t>1/13/2026</a:t>
            </a:fld>
            <a:endParaRPr lang="en-US"/>
          </a:p>
        </p:txBody>
      </p:sp>
      <p:sp>
        <p:nvSpPr>
          <p:cNvPr id="5" name="Footer Placeholder 4"/>
          <p:cNvSpPr>
            <a:spLocks noGrp="1"/>
          </p:cNvSpPr>
          <p:nvPr>
            <p:ph type="ftr" sz="quarter" idx="11"/>
          </p:nvPr>
        </p:nvSpPr>
        <p:spPr>
          <a:xfrm>
            <a:off x="10935434" y="8770784"/>
            <a:ext cx="5619810" cy="498497"/>
          </a:xfrm>
        </p:spPr>
        <p:txBody>
          <a:bodyPr/>
          <a:lstStyle>
            <a:lvl1pPr algn="r">
              <a:defRPr>
                <a:solidFill>
                  <a:schemeClr val="tx1"/>
                </a:solidFill>
                <a:latin typeface="Segoe UI" panose="020B0502040204020203" pitchFamily="34" charset="0"/>
                <a:cs typeface="Segoe UI" panose="020B0502040204020203" pitchFamily="34" charset="0"/>
              </a:defRPr>
            </a:lvl1pPr>
          </a:lstStyle>
          <a:p>
            <a:r>
              <a:rPr lang="en-US"/>
              <a:t>Ohio Domestic Violence Network</a:t>
            </a:r>
            <a:endParaRPr lang="en-US" dirty="0"/>
          </a:p>
        </p:txBody>
      </p:sp>
      <p:grpSp>
        <p:nvGrpSpPr>
          <p:cNvPr id="15" name="Group 14"/>
          <p:cNvGrpSpPr/>
          <p:nvPr userDrawn="1"/>
        </p:nvGrpSpPr>
        <p:grpSpPr>
          <a:xfrm>
            <a:off x="-115747" y="4454651"/>
            <a:ext cx="16882782" cy="1828800"/>
            <a:chOff x="-115747" y="4454651"/>
            <a:chExt cx="16882782" cy="1828800"/>
          </a:xfrm>
          <a:effectLst>
            <a:outerShdw blurRad="50800" dist="38100" dir="5400000" algn="t" rotWithShape="0">
              <a:prstClr val="black">
                <a:alpha val="40000"/>
              </a:prstClr>
            </a:outerShdw>
          </a:effectLst>
        </p:grpSpPr>
        <p:cxnSp>
          <p:nvCxnSpPr>
            <p:cNvPr id="16" name="Straight Connector 15"/>
            <p:cNvCxnSpPr/>
            <p:nvPr userDrawn="1"/>
          </p:nvCxnSpPr>
          <p:spPr>
            <a:xfrm>
              <a:off x="-115747" y="5369051"/>
              <a:ext cx="16882782" cy="0"/>
            </a:xfrm>
            <a:prstGeom prst="line">
              <a:avLst/>
            </a:prstGeom>
            <a:ln w="50800">
              <a:solidFill>
                <a:srgbClr val="33163A"/>
              </a:solidFill>
            </a:ln>
            <a:effectLst/>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7411244" y="4454651"/>
              <a:ext cx="1828800" cy="1828800"/>
            </a:xfrm>
            <a:prstGeom prst="ellipse">
              <a:avLst/>
            </a:prstGeom>
            <a:solidFill>
              <a:srgbClr val="552363"/>
            </a:solidFill>
            <a:ln w="50800">
              <a:solidFill>
                <a:srgbClr val="33163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2028" y="4829730"/>
            <a:ext cx="1067232" cy="1171242"/>
          </a:xfrm>
          <a:prstGeom prst="rect">
            <a:avLst/>
          </a:prstGeom>
        </p:spPr>
      </p:pic>
    </p:spTree>
    <p:custDataLst>
      <p:tags r:id="rId1"/>
    </p:custDataLst>
    <p:extLst>
      <p:ext uri="{BB962C8B-B14F-4D97-AF65-F5344CB8AC3E}">
        <p14:creationId xmlns:p14="http://schemas.microsoft.com/office/powerpoint/2010/main" val="38086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6651286" cy="9361778"/>
          </a:xfrm>
          <a:prstGeom prst="rect">
            <a:avLst/>
          </a:prstGeom>
        </p:spPr>
      </p:pic>
      <p:sp>
        <p:nvSpPr>
          <p:cNvPr id="2" name="Title 1"/>
          <p:cNvSpPr>
            <a:spLocks noGrp="1"/>
          </p:cNvSpPr>
          <p:nvPr>
            <p:ph type="title"/>
          </p:nvPr>
        </p:nvSpPr>
        <p:spPr>
          <a:xfrm>
            <a:off x="1612900" y="104798"/>
            <a:ext cx="14942344" cy="796902"/>
          </a:xfrm>
        </p:spPr>
        <p:txBody>
          <a:bodyPr>
            <a:normAutofit/>
          </a:bodyPr>
          <a:lstStyle>
            <a:lvl1pPr>
              <a:defRPr sz="44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a:xfrm>
            <a:off x="96044" y="1727201"/>
            <a:ext cx="16459200" cy="6706070"/>
          </a:xfrm>
        </p:spPr>
        <p:txBody>
          <a:bodyPr/>
          <a:lstStyle>
            <a:lvl1pPr>
              <a:defRPr sz="3600">
                <a:solidFill>
                  <a:schemeClr val="tx1"/>
                </a:solidFill>
                <a:latin typeface="Segoe UI" panose="020B0502040204020203" pitchFamily="34" charset="0"/>
                <a:cs typeface="Segoe UI" panose="020B0502040204020203" pitchFamily="34" charset="0"/>
              </a:defRPr>
            </a:lvl1pPr>
            <a:lvl2pPr>
              <a:defRPr sz="3200">
                <a:solidFill>
                  <a:schemeClr val="tx1"/>
                </a:solidFill>
                <a:latin typeface="Segoe UI" panose="020B0502040204020203" pitchFamily="34" charset="0"/>
                <a:cs typeface="Segoe UI" panose="020B0502040204020203" pitchFamily="34" charset="0"/>
              </a:defRPr>
            </a:lvl2pPr>
            <a:lvl3pPr>
              <a:defRPr sz="2400">
                <a:solidFill>
                  <a:schemeClr val="tx1"/>
                </a:solidFill>
                <a:latin typeface="Segoe UI" panose="020B0502040204020203" pitchFamily="34" charset="0"/>
                <a:cs typeface="Segoe UI" panose="020B0502040204020203" pitchFamily="34" charset="0"/>
              </a:defRPr>
            </a:lvl3pPr>
            <a:lvl4pPr>
              <a:defRPr sz="2000">
                <a:solidFill>
                  <a:schemeClr val="tx1"/>
                </a:solidFill>
                <a:latin typeface="Segoe UI" panose="020B0502040204020203" pitchFamily="34" charset="0"/>
                <a:cs typeface="Segoe UI" panose="020B0502040204020203" pitchFamily="34" charset="0"/>
              </a:defRPr>
            </a:lvl4pPr>
            <a:lvl5pPr>
              <a:defRPr sz="1800">
                <a:solidFill>
                  <a:schemeClr val="tx1"/>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9604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1D0ADA65-6E97-43F8-86A7-0762AB50683B}" type="datetimeFigureOut">
              <a:rPr lang="en-US" smtClean="0"/>
              <a:pPr/>
              <a:t>1/13/2026</a:t>
            </a:fld>
            <a:endParaRPr lang="en-US"/>
          </a:p>
        </p:txBody>
      </p:sp>
      <p:sp>
        <p:nvSpPr>
          <p:cNvPr id="9" name="Footer Placeholder 4"/>
          <p:cNvSpPr>
            <a:spLocks noGrp="1"/>
          </p:cNvSpPr>
          <p:nvPr>
            <p:ph type="ftr" sz="quarter" idx="11"/>
          </p:nvPr>
        </p:nvSpPr>
        <p:spPr>
          <a:xfrm>
            <a:off x="5515739" y="8770784"/>
            <a:ext cx="561981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US"/>
              <a:t>Ohio Domestic Violence Network</a:t>
            </a:r>
            <a:endParaRPr lang="en-US" dirty="0"/>
          </a:p>
        </p:txBody>
      </p:sp>
      <p:sp>
        <p:nvSpPr>
          <p:cNvPr id="10" name="Slide Number Placeholder 5"/>
          <p:cNvSpPr>
            <a:spLocks noGrp="1"/>
          </p:cNvSpPr>
          <p:nvPr>
            <p:ph type="sldNum" sz="quarter" idx="12"/>
          </p:nvPr>
        </p:nvSpPr>
        <p:spPr>
          <a:xfrm>
            <a:off x="1280870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34CC252C-5E43-4D7A-898F-D3A76AE509B9}" type="slidenum">
              <a:rPr lang="en-US" smtClean="0"/>
              <a:pPr/>
              <a:t>‹#›</a:t>
            </a:fld>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9938" y="604412"/>
            <a:ext cx="749879" cy="822960"/>
          </a:xfrm>
          <a:prstGeom prst="rect">
            <a:avLst/>
          </a:prstGeom>
        </p:spPr>
      </p:pic>
    </p:spTree>
    <p:custDataLst>
      <p:tags r:id="rId1"/>
    </p:custDataLst>
    <p:extLst>
      <p:ext uri="{BB962C8B-B14F-4D97-AF65-F5344CB8AC3E}">
        <p14:creationId xmlns:p14="http://schemas.microsoft.com/office/powerpoint/2010/main" val="205741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6651286" cy="9361778"/>
          </a:xfrm>
          <a:prstGeom prst="rect">
            <a:avLst/>
          </a:prstGeom>
        </p:spPr>
      </p:pic>
      <p:sp>
        <p:nvSpPr>
          <p:cNvPr id="2" name="Title 1"/>
          <p:cNvSpPr>
            <a:spLocks noGrp="1"/>
          </p:cNvSpPr>
          <p:nvPr>
            <p:ph type="title"/>
          </p:nvPr>
        </p:nvSpPr>
        <p:spPr>
          <a:xfrm>
            <a:off x="1612900" y="104798"/>
            <a:ext cx="14942344" cy="796902"/>
          </a:xfrm>
        </p:spPr>
        <p:txBody>
          <a:bodyPr>
            <a:normAutofit/>
          </a:bodyPr>
          <a:lstStyle>
            <a:lvl1pPr>
              <a:defRPr sz="44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96043" y="1727201"/>
            <a:ext cx="8138160" cy="6702552"/>
          </a:xfrm>
        </p:spPr>
        <p:txBody>
          <a:bodyPr/>
          <a:lstStyle>
            <a:lvl1pPr>
              <a:defRPr sz="3600">
                <a:solidFill>
                  <a:schemeClr val="tx1"/>
                </a:solidFill>
                <a:latin typeface="Segoe UI" panose="020B0502040204020203" pitchFamily="34" charset="0"/>
                <a:cs typeface="Segoe UI" panose="020B0502040204020203" pitchFamily="34" charset="0"/>
              </a:defRPr>
            </a:lvl1pPr>
            <a:lvl2pPr>
              <a:defRPr sz="3200">
                <a:solidFill>
                  <a:schemeClr val="tx1"/>
                </a:solidFill>
                <a:latin typeface="Segoe UI" panose="020B0502040204020203" pitchFamily="34" charset="0"/>
                <a:cs typeface="Segoe UI" panose="020B0502040204020203" pitchFamily="34" charset="0"/>
              </a:defRPr>
            </a:lvl2pPr>
            <a:lvl3pPr>
              <a:defRPr sz="2400">
                <a:solidFill>
                  <a:schemeClr val="tx1"/>
                </a:solidFill>
                <a:latin typeface="Segoe UI" panose="020B0502040204020203" pitchFamily="34" charset="0"/>
                <a:cs typeface="Segoe UI" panose="020B0502040204020203" pitchFamily="34" charset="0"/>
              </a:defRPr>
            </a:lvl3pPr>
            <a:lvl4pPr>
              <a:defRPr sz="2000">
                <a:solidFill>
                  <a:schemeClr val="tx1"/>
                </a:solidFill>
                <a:latin typeface="Segoe UI" panose="020B0502040204020203" pitchFamily="34" charset="0"/>
                <a:cs typeface="Segoe UI" panose="020B0502040204020203" pitchFamily="34" charset="0"/>
              </a:defRPr>
            </a:lvl4pPr>
            <a:lvl5pPr>
              <a:defRPr sz="1800">
                <a:solidFill>
                  <a:schemeClr val="tx1"/>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417084" y="1727201"/>
            <a:ext cx="8138160" cy="6702552"/>
          </a:xfrm>
        </p:spPr>
        <p:txBody>
          <a:bodyPr/>
          <a:lstStyle>
            <a:lvl1pPr>
              <a:defRPr sz="3600">
                <a:solidFill>
                  <a:schemeClr val="tx1"/>
                </a:solidFill>
                <a:latin typeface="Segoe UI" panose="020B0502040204020203" pitchFamily="34" charset="0"/>
                <a:cs typeface="Segoe UI" panose="020B0502040204020203" pitchFamily="34" charset="0"/>
              </a:defRPr>
            </a:lvl1pPr>
            <a:lvl2pPr>
              <a:defRPr sz="3200">
                <a:solidFill>
                  <a:schemeClr val="tx1"/>
                </a:solidFill>
                <a:latin typeface="Segoe UI" panose="020B0502040204020203" pitchFamily="34" charset="0"/>
                <a:cs typeface="Segoe UI" panose="020B0502040204020203" pitchFamily="34" charset="0"/>
              </a:defRPr>
            </a:lvl2pPr>
            <a:lvl3pPr>
              <a:defRPr sz="2400">
                <a:solidFill>
                  <a:schemeClr val="tx1"/>
                </a:solidFill>
                <a:latin typeface="Segoe UI" panose="020B0502040204020203" pitchFamily="34" charset="0"/>
                <a:cs typeface="Segoe UI" panose="020B0502040204020203" pitchFamily="34" charset="0"/>
              </a:defRPr>
            </a:lvl3pPr>
            <a:lvl4pPr>
              <a:defRPr sz="2000">
                <a:solidFill>
                  <a:schemeClr val="tx1"/>
                </a:solidFill>
                <a:latin typeface="Segoe UI" panose="020B0502040204020203" pitchFamily="34" charset="0"/>
                <a:cs typeface="Segoe UI" panose="020B0502040204020203" pitchFamily="34" charset="0"/>
              </a:defRPr>
            </a:lvl4pPr>
            <a:lvl5pPr>
              <a:defRPr sz="1800">
                <a:solidFill>
                  <a:schemeClr val="tx1"/>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9604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1D0ADA65-6E97-43F8-86A7-0762AB50683B}" type="datetimeFigureOut">
              <a:rPr lang="en-US" smtClean="0"/>
              <a:pPr/>
              <a:t>1/13/2026</a:t>
            </a:fld>
            <a:endParaRPr lang="en-US"/>
          </a:p>
        </p:txBody>
      </p:sp>
      <p:sp>
        <p:nvSpPr>
          <p:cNvPr id="10" name="Footer Placeholder 4"/>
          <p:cNvSpPr>
            <a:spLocks noGrp="1"/>
          </p:cNvSpPr>
          <p:nvPr>
            <p:ph type="ftr" sz="quarter" idx="11"/>
          </p:nvPr>
        </p:nvSpPr>
        <p:spPr>
          <a:xfrm>
            <a:off x="5515739" y="8770784"/>
            <a:ext cx="561981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US"/>
              <a:t>Ohio Domestic Violence Network</a:t>
            </a:r>
            <a:endParaRPr lang="en-US" dirty="0"/>
          </a:p>
        </p:txBody>
      </p:sp>
      <p:sp>
        <p:nvSpPr>
          <p:cNvPr id="11" name="Slide Number Placeholder 5"/>
          <p:cNvSpPr>
            <a:spLocks noGrp="1"/>
          </p:cNvSpPr>
          <p:nvPr>
            <p:ph type="sldNum" sz="quarter" idx="12"/>
          </p:nvPr>
        </p:nvSpPr>
        <p:spPr>
          <a:xfrm>
            <a:off x="1280870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34CC252C-5E43-4D7A-898F-D3A76AE509B9}" type="slidenum">
              <a:rPr lang="en-US" smtClean="0"/>
              <a:pPr/>
              <a:t>‹#›</a:t>
            </a:fld>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9938" y="604412"/>
            <a:ext cx="749879" cy="822960"/>
          </a:xfrm>
          <a:prstGeom prst="rect">
            <a:avLst/>
          </a:prstGeom>
        </p:spPr>
      </p:pic>
    </p:spTree>
    <p:custDataLst>
      <p:tags r:id="rId1"/>
    </p:custDataLst>
    <p:extLst>
      <p:ext uri="{BB962C8B-B14F-4D97-AF65-F5344CB8AC3E}">
        <p14:creationId xmlns:p14="http://schemas.microsoft.com/office/powerpoint/2010/main" val="256166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48"/>
            <a:ext cx="16651286" cy="9361778"/>
          </a:xfrm>
          <a:prstGeom prst="rect">
            <a:avLst/>
          </a:prstGeom>
        </p:spPr>
      </p:pic>
      <p:sp>
        <p:nvSpPr>
          <p:cNvPr id="2" name="Title 1"/>
          <p:cNvSpPr>
            <a:spLocks noGrp="1"/>
          </p:cNvSpPr>
          <p:nvPr>
            <p:ph type="title"/>
          </p:nvPr>
        </p:nvSpPr>
        <p:spPr>
          <a:xfrm>
            <a:off x="1597306" y="2334268"/>
            <a:ext cx="14954492" cy="3314178"/>
          </a:xfrm>
        </p:spPr>
        <p:txBody>
          <a:bodyPr anchor="b"/>
          <a:lstStyle>
            <a:lvl1pPr>
              <a:defRPr sz="8192">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1597306" y="5903089"/>
            <a:ext cx="14954492" cy="2410976"/>
          </a:xfrm>
        </p:spPr>
        <p:txBody>
          <a:bodyPr/>
          <a:lstStyle>
            <a:lvl1pPr marL="0" indent="0">
              <a:buNone/>
              <a:defRPr sz="3277">
                <a:solidFill>
                  <a:schemeClr val="tx1"/>
                </a:solidFill>
                <a:latin typeface="Segoe UI" panose="020B0502040204020203" pitchFamily="34" charset="0"/>
                <a:cs typeface="Segoe UI" panose="020B0502040204020203" pitchFamily="34" charset="0"/>
              </a:defRPr>
            </a:lvl1pPr>
            <a:lvl2pPr marL="624215" indent="0">
              <a:buNone/>
              <a:defRPr sz="2731">
                <a:solidFill>
                  <a:schemeClr val="tx1">
                    <a:tint val="75000"/>
                  </a:schemeClr>
                </a:solidFill>
              </a:defRPr>
            </a:lvl2pPr>
            <a:lvl3pPr marL="1248430" indent="0">
              <a:buNone/>
              <a:defRPr sz="2458">
                <a:solidFill>
                  <a:schemeClr val="tx1">
                    <a:tint val="75000"/>
                  </a:schemeClr>
                </a:solidFill>
              </a:defRPr>
            </a:lvl3pPr>
            <a:lvl4pPr marL="1872645" indent="0">
              <a:buNone/>
              <a:defRPr sz="2184">
                <a:solidFill>
                  <a:schemeClr val="tx1">
                    <a:tint val="75000"/>
                  </a:schemeClr>
                </a:solidFill>
              </a:defRPr>
            </a:lvl4pPr>
            <a:lvl5pPr marL="2496861" indent="0">
              <a:buNone/>
              <a:defRPr sz="2184">
                <a:solidFill>
                  <a:schemeClr val="tx1">
                    <a:tint val="75000"/>
                  </a:schemeClr>
                </a:solidFill>
              </a:defRPr>
            </a:lvl5pPr>
            <a:lvl6pPr marL="3121076" indent="0">
              <a:buNone/>
              <a:defRPr sz="2184">
                <a:solidFill>
                  <a:schemeClr val="tx1">
                    <a:tint val="75000"/>
                  </a:schemeClr>
                </a:solidFill>
              </a:defRPr>
            </a:lvl6pPr>
            <a:lvl7pPr marL="3745291" indent="0">
              <a:buNone/>
              <a:defRPr sz="2184">
                <a:solidFill>
                  <a:schemeClr val="tx1">
                    <a:tint val="75000"/>
                  </a:schemeClr>
                </a:solidFill>
              </a:defRPr>
            </a:lvl7pPr>
            <a:lvl8pPr marL="4369506" indent="0">
              <a:buNone/>
              <a:defRPr sz="2184">
                <a:solidFill>
                  <a:schemeClr val="tx1">
                    <a:tint val="75000"/>
                  </a:schemeClr>
                </a:solidFill>
              </a:defRPr>
            </a:lvl8pPr>
            <a:lvl9pPr marL="4993721" indent="0">
              <a:buNone/>
              <a:defRPr sz="2184">
                <a:solidFill>
                  <a:schemeClr val="tx1">
                    <a:tint val="75000"/>
                  </a:schemeClr>
                </a:solidFill>
              </a:defRPr>
            </a:lvl9pPr>
          </a:lstStyle>
          <a:p>
            <a:pPr lvl="0"/>
            <a:r>
              <a:rPr lang="en-US" dirty="0"/>
              <a:t>Edit Master text styles</a:t>
            </a:r>
          </a:p>
        </p:txBody>
      </p:sp>
      <p:sp>
        <p:nvSpPr>
          <p:cNvPr id="8" name="Date Placeholder 3"/>
          <p:cNvSpPr>
            <a:spLocks noGrp="1"/>
          </p:cNvSpPr>
          <p:nvPr>
            <p:ph type="dt" sz="half" idx="10"/>
          </p:nvPr>
        </p:nvSpPr>
        <p:spPr>
          <a:xfrm>
            <a:off x="9604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1D0ADA65-6E97-43F8-86A7-0762AB50683B}" type="datetimeFigureOut">
              <a:rPr lang="en-US" smtClean="0"/>
              <a:pPr/>
              <a:t>1/13/2026</a:t>
            </a:fld>
            <a:endParaRPr lang="en-US"/>
          </a:p>
        </p:txBody>
      </p:sp>
      <p:sp>
        <p:nvSpPr>
          <p:cNvPr id="9" name="Footer Placeholder 4"/>
          <p:cNvSpPr>
            <a:spLocks noGrp="1"/>
          </p:cNvSpPr>
          <p:nvPr>
            <p:ph type="ftr" sz="quarter" idx="11"/>
          </p:nvPr>
        </p:nvSpPr>
        <p:spPr>
          <a:xfrm>
            <a:off x="10931988" y="8770784"/>
            <a:ext cx="5619810" cy="498497"/>
          </a:xfrm>
        </p:spPr>
        <p:txBody>
          <a:bodyPr/>
          <a:lstStyle>
            <a:lvl1pPr algn="r">
              <a:defRPr>
                <a:solidFill>
                  <a:schemeClr val="tx1"/>
                </a:solidFill>
                <a:latin typeface="Segoe UI" panose="020B0502040204020203" pitchFamily="34" charset="0"/>
                <a:cs typeface="Segoe UI" panose="020B0502040204020203" pitchFamily="34" charset="0"/>
              </a:defRPr>
            </a:lvl1pPr>
          </a:lstStyle>
          <a:p>
            <a:r>
              <a:rPr lang="en-US"/>
              <a:t>Ohio Domestic Violence Network</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9938" y="5361610"/>
            <a:ext cx="749879" cy="822960"/>
          </a:xfrm>
          <a:prstGeom prst="rect">
            <a:avLst/>
          </a:prstGeom>
        </p:spPr>
      </p:pic>
    </p:spTree>
    <p:custDataLst>
      <p:tags r:id="rId1"/>
    </p:custDataLst>
    <p:extLst>
      <p:ext uri="{BB962C8B-B14F-4D97-AF65-F5344CB8AC3E}">
        <p14:creationId xmlns:p14="http://schemas.microsoft.com/office/powerpoint/2010/main" val="387425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6651286" cy="9361778"/>
          </a:xfrm>
          <a:prstGeom prst="rect">
            <a:avLst/>
          </a:prstGeom>
        </p:spPr>
      </p:pic>
      <p:sp>
        <p:nvSpPr>
          <p:cNvPr id="2" name="Title 1"/>
          <p:cNvSpPr>
            <a:spLocks noGrp="1"/>
          </p:cNvSpPr>
          <p:nvPr>
            <p:ph type="title"/>
          </p:nvPr>
        </p:nvSpPr>
        <p:spPr>
          <a:xfrm>
            <a:off x="1612900" y="104798"/>
            <a:ext cx="14942344" cy="795528"/>
          </a:xfrm>
        </p:spPr>
        <p:txBody>
          <a:bodyPr>
            <a:noAutofit/>
          </a:bodyPr>
          <a:lstStyle>
            <a:lvl1pPr>
              <a:defRPr sz="44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7" name="Date Placeholder 3"/>
          <p:cNvSpPr>
            <a:spLocks noGrp="1"/>
          </p:cNvSpPr>
          <p:nvPr>
            <p:ph type="dt" sz="half" idx="10"/>
          </p:nvPr>
        </p:nvSpPr>
        <p:spPr>
          <a:xfrm>
            <a:off x="9604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1D0ADA65-6E97-43F8-86A7-0762AB50683B}" type="datetimeFigureOut">
              <a:rPr lang="en-US" smtClean="0"/>
              <a:pPr/>
              <a:t>1/13/2026</a:t>
            </a:fld>
            <a:endParaRPr lang="en-US"/>
          </a:p>
        </p:txBody>
      </p:sp>
      <p:sp>
        <p:nvSpPr>
          <p:cNvPr id="8" name="Footer Placeholder 4"/>
          <p:cNvSpPr>
            <a:spLocks noGrp="1"/>
          </p:cNvSpPr>
          <p:nvPr>
            <p:ph type="ftr" sz="quarter" idx="11"/>
          </p:nvPr>
        </p:nvSpPr>
        <p:spPr>
          <a:xfrm>
            <a:off x="5515739" y="8770784"/>
            <a:ext cx="561981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r>
              <a:rPr lang="en-US"/>
              <a:t>Ohio Domestic Violence Network</a:t>
            </a:r>
            <a:endParaRPr lang="en-US" dirty="0"/>
          </a:p>
        </p:txBody>
      </p:sp>
      <p:sp>
        <p:nvSpPr>
          <p:cNvPr id="9" name="Slide Number Placeholder 5"/>
          <p:cNvSpPr>
            <a:spLocks noGrp="1"/>
          </p:cNvSpPr>
          <p:nvPr>
            <p:ph type="sldNum" sz="quarter" idx="12"/>
          </p:nvPr>
        </p:nvSpPr>
        <p:spPr>
          <a:xfrm>
            <a:off x="12808704" y="8770784"/>
            <a:ext cx="3746540" cy="498497"/>
          </a:xfrm>
        </p:spPr>
        <p:txBody>
          <a:bodyPr/>
          <a:lstStyle>
            <a:lvl1pPr>
              <a:defRPr>
                <a:solidFill>
                  <a:schemeClr val="tx1"/>
                </a:solidFill>
                <a:latin typeface="Segoe UI" panose="020B0502040204020203" pitchFamily="34" charset="0"/>
                <a:cs typeface="Segoe UI" panose="020B0502040204020203" pitchFamily="34" charset="0"/>
              </a:defRPr>
            </a:lvl1pPr>
          </a:lstStyle>
          <a:p>
            <a:fld id="{34CC252C-5E43-4D7A-898F-D3A76AE509B9}" type="slidenum">
              <a:rPr lang="en-US" smtClean="0"/>
              <a:pPr/>
              <a:t>‹#›</a:t>
            </a:fld>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9938" y="604412"/>
            <a:ext cx="749879" cy="822960"/>
          </a:xfrm>
          <a:prstGeom prst="rect">
            <a:avLst/>
          </a:prstGeom>
        </p:spPr>
      </p:pic>
    </p:spTree>
    <p:custDataLst>
      <p:tags r:id="rId1"/>
    </p:custDataLst>
    <p:extLst>
      <p:ext uri="{BB962C8B-B14F-4D97-AF65-F5344CB8AC3E}">
        <p14:creationId xmlns:p14="http://schemas.microsoft.com/office/powerpoint/2010/main" val="215607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ADA65-6E97-43F8-86A7-0762AB50683B}"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C252C-5E43-4D7A-898F-D3A76AE509B9}" type="slidenum">
              <a:rPr lang="en-US" smtClean="0"/>
              <a:t>‹#›</a:t>
            </a:fld>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6651286" cy="936177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9938" y="604412"/>
            <a:ext cx="749879" cy="822960"/>
          </a:xfrm>
          <a:prstGeom prst="rect">
            <a:avLst/>
          </a:prstGeom>
        </p:spPr>
      </p:pic>
    </p:spTree>
    <p:custDataLst>
      <p:tags r:id="rId1"/>
    </p:custDataLst>
    <p:extLst>
      <p:ext uri="{BB962C8B-B14F-4D97-AF65-F5344CB8AC3E}">
        <p14:creationId xmlns:p14="http://schemas.microsoft.com/office/powerpoint/2010/main" val="103479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928407"/>
            <a:ext cx="16651288" cy="7506263"/>
          </a:xfrm>
        </p:spPr>
        <p:txBody>
          <a:bodyPr/>
          <a:lstStyle/>
          <a:p>
            <a:r>
              <a:rPr lang="en-US"/>
              <a:t>Click icon to add picture</a:t>
            </a:r>
            <a:endParaRPr lang="en-US" dirty="0"/>
          </a:p>
        </p:txBody>
      </p:sp>
    </p:spTree>
    <p:extLst>
      <p:ext uri="{BB962C8B-B14F-4D97-AF65-F5344CB8AC3E}">
        <p14:creationId xmlns:p14="http://schemas.microsoft.com/office/powerpoint/2010/main" val="44888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4776" y="498498"/>
            <a:ext cx="14361736" cy="1809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4776" y="2492485"/>
            <a:ext cx="14361736" cy="59407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4776" y="8678184"/>
            <a:ext cx="3746540" cy="498497"/>
          </a:xfrm>
          <a:prstGeom prst="rect">
            <a:avLst/>
          </a:prstGeom>
        </p:spPr>
        <p:txBody>
          <a:bodyPr vert="horz" lIns="91440" tIns="45720" rIns="91440" bIns="45720" rtlCol="0" anchor="ctr"/>
          <a:lstStyle>
            <a:lvl1pPr algn="l">
              <a:defRPr sz="1638">
                <a:solidFill>
                  <a:schemeClr val="tx1">
                    <a:tint val="75000"/>
                  </a:schemeClr>
                </a:solidFill>
              </a:defRPr>
            </a:lvl1pPr>
          </a:lstStyle>
          <a:p>
            <a:fld id="{1D0ADA65-6E97-43F8-86A7-0762AB50683B}" type="datetimeFigureOut">
              <a:rPr lang="en-US" smtClean="0"/>
              <a:t>1/13/2026</a:t>
            </a:fld>
            <a:endParaRPr lang="en-US"/>
          </a:p>
        </p:txBody>
      </p:sp>
      <p:sp>
        <p:nvSpPr>
          <p:cNvPr id="5" name="Footer Placeholder 4"/>
          <p:cNvSpPr>
            <a:spLocks noGrp="1"/>
          </p:cNvSpPr>
          <p:nvPr>
            <p:ph type="ftr" sz="quarter" idx="3"/>
          </p:nvPr>
        </p:nvSpPr>
        <p:spPr>
          <a:xfrm>
            <a:off x="5515739" y="8678184"/>
            <a:ext cx="5619810" cy="498497"/>
          </a:xfrm>
          <a:prstGeom prst="rect">
            <a:avLst/>
          </a:prstGeom>
        </p:spPr>
        <p:txBody>
          <a:bodyPr vert="horz" lIns="91440" tIns="45720" rIns="91440" bIns="45720" rtlCol="0" anchor="ctr"/>
          <a:lstStyle>
            <a:lvl1pPr algn="ctr">
              <a:defRPr sz="16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759972" y="8678184"/>
            <a:ext cx="3746540" cy="498497"/>
          </a:xfrm>
          <a:prstGeom prst="rect">
            <a:avLst/>
          </a:prstGeom>
        </p:spPr>
        <p:txBody>
          <a:bodyPr vert="horz" lIns="91440" tIns="45720" rIns="91440" bIns="45720" rtlCol="0" anchor="ctr"/>
          <a:lstStyle>
            <a:lvl1pPr algn="r">
              <a:defRPr sz="1638">
                <a:solidFill>
                  <a:schemeClr val="tx1">
                    <a:tint val="75000"/>
                  </a:schemeClr>
                </a:solidFill>
              </a:defRPr>
            </a:lvl1pPr>
          </a:lstStyle>
          <a:p>
            <a:fld id="{34CC252C-5E43-4D7A-898F-D3A76AE509B9}" type="slidenum">
              <a:rPr lang="en-US" smtClean="0"/>
              <a:t>‹#›</a:t>
            </a:fld>
            <a:endParaRPr lang="en-US"/>
          </a:p>
        </p:txBody>
      </p:sp>
    </p:spTree>
    <p:custDataLst>
      <p:tags r:id="rId9"/>
    </p:custDataLst>
    <p:extLst>
      <p:ext uri="{BB962C8B-B14F-4D97-AF65-F5344CB8AC3E}">
        <p14:creationId xmlns:p14="http://schemas.microsoft.com/office/powerpoint/2010/main" val="368023481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2" r:id="rId3"/>
    <p:sldLayoutId id="2147483817" r:id="rId4"/>
    <p:sldLayoutId id="2147483814" r:id="rId5"/>
    <p:sldLayoutId id="2147483815" r:id="rId6"/>
    <p:sldLayoutId id="2147483818" r:id="rId7"/>
  </p:sldLayoutIdLst>
  <p:txStyles>
    <p:titleStyle>
      <a:lvl1pPr algn="l" defTabSz="1248430" rtl="0" eaLnBrk="1" latinLnBrk="0" hangingPunct="1">
        <a:lnSpc>
          <a:spcPct val="90000"/>
        </a:lnSpc>
        <a:spcBef>
          <a:spcPct val="0"/>
        </a:spcBef>
        <a:buNone/>
        <a:defRPr sz="6007" kern="1200">
          <a:solidFill>
            <a:schemeClr val="tx1"/>
          </a:solidFill>
          <a:latin typeface="+mj-lt"/>
          <a:ea typeface="+mj-ea"/>
          <a:cs typeface="+mj-cs"/>
        </a:defRPr>
      </a:lvl1pPr>
    </p:titleStyle>
    <p:bodyStyle>
      <a:lvl1pPr marL="312108" indent="-312108" algn="l" defTabSz="1248430" rtl="0" eaLnBrk="1" latinLnBrk="0" hangingPunct="1">
        <a:lnSpc>
          <a:spcPct val="90000"/>
        </a:lnSpc>
        <a:spcBef>
          <a:spcPts val="1365"/>
        </a:spcBef>
        <a:buFont typeface="Arial" panose="020B0604020202020204" pitchFamily="34" charset="0"/>
        <a:buChar char="•"/>
        <a:defRPr sz="3823" kern="1200">
          <a:solidFill>
            <a:schemeClr val="tx1"/>
          </a:solidFill>
          <a:latin typeface="+mn-lt"/>
          <a:ea typeface="+mn-ea"/>
          <a:cs typeface="+mn-cs"/>
        </a:defRPr>
      </a:lvl1pPr>
      <a:lvl2pPr marL="936323" indent="-312108" algn="l" defTabSz="1248430" rtl="0" eaLnBrk="1" latinLnBrk="0" hangingPunct="1">
        <a:lnSpc>
          <a:spcPct val="90000"/>
        </a:lnSpc>
        <a:spcBef>
          <a:spcPts val="683"/>
        </a:spcBef>
        <a:buFont typeface="Arial" panose="020B0604020202020204" pitchFamily="34" charset="0"/>
        <a:buChar char="•"/>
        <a:defRPr sz="3277" kern="1200">
          <a:solidFill>
            <a:schemeClr val="tx1"/>
          </a:solidFill>
          <a:latin typeface="+mn-lt"/>
          <a:ea typeface="+mn-ea"/>
          <a:cs typeface="+mn-cs"/>
        </a:defRPr>
      </a:lvl2pPr>
      <a:lvl3pPr marL="1560538" indent="-312108" algn="l" defTabSz="1248430" rtl="0" eaLnBrk="1" latinLnBrk="0" hangingPunct="1">
        <a:lnSpc>
          <a:spcPct val="90000"/>
        </a:lnSpc>
        <a:spcBef>
          <a:spcPts val="683"/>
        </a:spcBef>
        <a:buFont typeface="Arial" panose="020B0604020202020204" pitchFamily="34" charset="0"/>
        <a:buChar char="•"/>
        <a:defRPr sz="2731" kern="1200">
          <a:solidFill>
            <a:schemeClr val="tx1"/>
          </a:solidFill>
          <a:latin typeface="+mn-lt"/>
          <a:ea typeface="+mn-ea"/>
          <a:cs typeface="+mn-cs"/>
        </a:defRPr>
      </a:lvl3pPr>
      <a:lvl4pPr marL="2184753"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4pPr>
      <a:lvl5pPr marL="2808968"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5pPr>
      <a:lvl6pPr marL="3433183"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6pPr>
      <a:lvl7pPr marL="4057399"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7pPr>
      <a:lvl8pPr marL="4681614"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8pPr>
      <a:lvl9pPr marL="5305829"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9pPr>
    </p:bodyStyle>
    <p:otherStyle>
      <a:defPPr>
        <a:defRPr lang="en-US"/>
      </a:defPPr>
      <a:lvl1pPr marL="0" algn="l" defTabSz="1248430" rtl="0" eaLnBrk="1" latinLnBrk="0" hangingPunct="1">
        <a:defRPr sz="2458" kern="1200">
          <a:solidFill>
            <a:schemeClr val="tx1"/>
          </a:solidFill>
          <a:latin typeface="+mn-lt"/>
          <a:ea typeface="+mn-ea"/>
          <a:cs typeface="+mn-cs"/>
        </a:defRPr>
      </a:lvl1pPr>
      <a:lvl2pPr marL="624215" algn="l" defTabSz="1248430" rtl="0" eaLnBrk="1" latinLnBrk="0" hangingPunct="1">
        <a:defRPr sz="2458" kern="1200">
          <a:solidFill>
            <a:schemeClr val="tx1"/>
          </a:solidFill>
          <a:latin typeface="+mn-lt"/>
          <a:ea typeface="+mn-ea"/>
          <a:cs typeface="+mn-cs"/>
        </a:defRPr>
      </a:lvl2pPr>
      <a:lvl3pPr marL="1248430" algn="l" defTabSz="1248430" rtl="0" eaLnBrk="1" latinLnBrk="0" hangingPunct="1">
        <a:defRPr sz="2458" kern="1200">
          <a:solidFill>
            <a:schemeClr val="tx1"/>
          </a:solidFill>
          <a:latin typeface="+mn-lt"/>
          <a:ea typeface="+mn-ea"/>
          <a:cs typeface="+mn-cs"/>
        </a:defRPr>
      </a:lvl3pPr>
      <a:lvl4pPr marL="1872645" algn="l" defTabSz="1248430" rtl="0" eaLnBrk="1" latinLnBrk="0" hangingPunct="1">
        <a:defRPr sz="2458" kern="1200">
          <a:solidFill>
            <a:schemeClr val="tx1"/>
          </a:solidFill>
          <a:latin typeface="+mn-lt"/>
          <a:ea typeface="+mn-ea"/>
          <a:cs typeface="+mn-cs"/>
        </a:defRPr>
      </a:lvl4pPr>
      <a:lvl5pPr marL="2496861" algn="l" defTabSz="1248430" rtl="0" eaLnBrk="1" latinLnBrk="0" hangingPunct="1">
        <a:defRPr sz="2458" kern="1200">
          <a:solidFill>
            <a:schemeClr val="tx1"/>
          </a:solidFill>
          <a:latin typeface="+mn-lt"/>
          <a:ea typeface="+mn-ea"/>
          <a:cs typeface="+mn-cs"/>
        </a:defRPr>
      </a:lvl5pPr>
      <a:lvl6pPr marL="3121076" algn="l" defTabSz="1248430" rtl="0" eaLnBrk="1" latinLnBrk="0" hangingPunct="1">
        <a:defRPr sz="2458" kern="1200">
          <a:solidFill>
            <a:schemeClr val="tx1"/>
          </a:solidFill>
          <a:latin typeface="+mn-lt"/>
          <a:ea typeface="+mn-ea"/>
          <a:cs typeface="+mn-cs"/>
        </a:defRPr>
      </a:lvl6pPr>
      <a:lvl7pPr marL="3745291" algn="l" defTabSz="1248430" rtl="0" eaLnBrk="1" latinLnBrk="0" hangingPunct="1">
        <a:defRPr sz="2458" kern="1200">
          <a:solidFill>
            <a:schemeClr val="tx1"/>
          </a:solidFill>
          <a:latin typeface="+mn-lt"/>
          <a:ea typeface="+mn-ea"/>
          <a:cs typeface="+mn-cs"/>
        </a:defRPr>
      </a:lvl7pPr>
      <a:lvl8pPr marL="4369506" algn="l" defTabSz="1248430" rtl="0" eaLnBrk="1" latinLnBrk="0" hangingPunct="1">
        <a:defRPr sz="2458" kern="1200">
          <a:solidFill>
            <a:schemeClr val="tx1"/>
          </a:solidFill>
          <a:latin typeface="+mn-lt"/>
          <a:ea typeface="+mn-ea"/>
          <a:cs typeface="+mn-cs"/>
        </a:defRPr>
      </a:lvl8pPr>
      <a:lvl9pPr marL="4993721" algn="l" defTabSz="1248430" rtl="0" eaLnBrk="1" latinLnBrk="0" hangingPunct="1">
        <a:defRPr sz="24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88626051142166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lOeQUwdAjE0?feature=oembed" TargetMode="Externa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emf"/></Relationships>
</file>

<file path=ppt/slides/_rels/slide34.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999" y="6776357"/>
            <a:ext cx="16724243" cy="2586718"/>
          </a:xfrm>
        </p:spPr>
        <p:txBody>
          <a:bodyPr>
            <a:normAutofit/>
          </a:bodyPr>
          <a:lstStyle/>
          <a:p>
            <a:r>
              <a:rPr lang="en-US" sz="4400" b="1" dirty="0">
                <a:effectLst/>
                <a:latin typeface="Segoe UI" panose="020B0502040204020203" pitchFamily="34" charset="0"/>
                <a:ea typeface="Times New Roman" panose="02020603050405020304" pitchFamily="18" charset="0"/>
              </a:rPr>
              <a:t>Identifying and Responding to Domestic Violence:</a:t>
            </a:r>
            <a:br>
              <a:rPr lang="en-US" sz="4400" b="1" dirty="0">
                <a:effectLst/>
                <a:latin typeface="Segoe UI" panose="020B0502040204020203" pitchFamily="34" charset="0"/>
                <a:ea typeface="Times New Roman" panose="02020603050405020304" pitchFamily="18" charset="0"/>
              </a:rPr>
            </a:br>
            <a:r>
              <a:rPr lang="en-US" sz="4400" b="1" dirty="0">
                <a:effectLst/>
                <a:latin typeface="Segoe UI" panose="020B0502040204020203" pitchFamily="34" charset="0"/>
                <a:ea typeface="Times New Roman" panose="02020603050405020304" pitchFamily="18" charset="0"/>
              </a:rPr>
              <a:t>Supporting Child and Parent Survivors</a:t>
            </a:r>
            <a:br>
              <a:rPr lang="en-US" sz="4800" dirty="0"/>
            </a:br>
            <a:endParaRPr lang="en-US" sz="4800" dirty="0"/>
          </a:p>
        </p:txBody>
      </p:sp>
    </p:spTree>
    <p:custDataLst>
      <p:tags r:id="rId1"/>
    </p:custDataLst>
    <p:extLst>
      <p:ext uri="{BB962C8B-B14F-4D97-AF65-F5344CB8AC3E}">
        <p14:creationId xmlns:p14="http://schemas.microsoft.com/office/powerpoint/2010/main" val="288771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415-BF3A-93EB-1F2A-E0C0E204A366}"/>
              </a:ext>
            </a:extLst>
          </p:cNvPr>
          <p:cNvSpPr>
            <a:spLocks noGrp="1"/>
          </p:cNvSpPr>
          <p:nvPr>
            <p:ph type="title"/>
          </p:nvPr>
        </p:nvSpPr>
        <p:spPr>
          <a:xfrm>
            <a:off x="1545658" y="146958"/>
            <a:ext cx="14942344" cy="795528"/>
          </a:xfrm>
        </p:spPr>
        <p:txBody>
          <a:bodyPr/>
          <a:lstStyle/>
          <a:p>
            <a:r>
              <a:rPr lang="en-US" dirty="0"/>
              <a:t>Abusive Tactics- Life and Batterer Generated Risks</a:t>
            </a:r>
          </a:p>
        </p:txBody>
      </p:sp>
      <p:pic>
        <p:nvPicPr>
          <p:cNvPr id="4" name="Graphic 3" descr="Money outline">
            <a:extLst>
              <a:ext uri="{FF2B5EF4-FFF2-40B4-BE49-F238E27FC236}">
                <a16:creationId xmlns:a16="http://schemas.microsoft.com/office/drawing/2014/main" id="{8766AF37-2513-4CA2-D743-821ACECEC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2591" y="2471000"/>
            <a:ext cx="2467542" cy="2467542"/>
          </a:xfrm>
          <a:prstGeom prst="rect">
            <a:avLst/>
          </a:prstGeom>
        </p:spPr>
      </p:pic>
      <p:pic>
        <p:nvPicPr>
          <p:cNvPr id="6" name="Graphic 5" descr="Check In outline">
            <a:extLst>
              <a:ext uri="{FF2B5EF4-FFF2-40B4-BE49-F238E27FC236}">
                <a16:creationId xmlns:a16="http://schemas.microsoft.com/office/drawing/2014/main" id="{E4AA4E90-386F-EC55-EE1A-4D719B3F34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9031" y="2796854"/>
            <a:ext cx="1915206" cy="1915206"/>
          </a:xfrm>
          <a:prstGeom prst="rect">
            <a:avLst/>
          </a:prstGeom>
        </p:spPr>
      </p:pic>
      <p:pic>
        <p:nvPicPr>
          <p:cNvPr id="8" name="Graphic 7" descr="Cat outline">
            <a:extLst>
              <a:ext uri="{FF2B5EF4-FFF2-40B4-BE49-F238E27FC236}">
                <a16:creationId xmlns:a16="http://schemas.microsoft.com/office/drawing/2014/main" id="{A8F1A595-D32A-030D-73CF-BAB1B4148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8332" y="3447483"/>
            <a:ext cx="1491059" cy="1491059"/>
          </a:xfrm>
          <a:prstGeom prst="rect">
            <a:avLst/>
          </a:prstGeom>
        </p:spPr>
      </p:pic>
      <p:pic>
        <p:nvPicPr>
          <p:cNvPr id="10" name="Graphic 9" descr="Dog outline">
            <a:extLst>
              <a:ext uri="{FF2B5EF4-FFF2-40B4-BE49-F238E27FC236}">
                <a16:creationId xmlns:a16="http://schemas.microsoft.com/office/drawing/2014/main" id="{1E819FFC-B2CC-564A-6A39-FAFBEB28B5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45287" y="2398596"/>
            <a:ext cx="2872920" cy="2872920"/>
          </a:xfrm>
          <a:prstGeom prst="rect">
            <a:avLst/>
          </a:prstGeom>
        </p:spPr>
      </p:pic>
      <p:pic>
        <p:nvPicPr>
          <p:cNvPr id="12" name="Graphic 11" descr="Family with two children outline">
            <a:extLst>
              <a:ext uri="{FF2B5EF4-FFF2-40B4-BE49-F238E27FC236}">
                <a16:creationId xmlns:a16="http://schemas.microsoft.com/office/drawing/2014/main" id="{43C252FA-F9BA-AED3-72AC-29E499D019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936310" y="2796854"/>
            <a:ext cx="2323310" cy="2323310"/>
          </a:xfrm>
          <a:prstGeom prst="rect">
            <a:avLst/>
          </a:prstGeom>
        </p:spPr>
      </p:pic>
      <p:pic>
        <p:nvPicPr>
          <p:cNvPr id="14" name="Graphic 13" descr="Scales of justice outline">
            <a:extLst>
              <a:ext uri="{FF2B5EF4-FFF2-40B4-BE49-F238E27FC236}">
                <a16:creationId xmlns:a16="http://schemas.microsoft.com/office/drawing/2014/main" id="{D6258060-A4EA-089D-C1E6-9B465DB4294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65862" y="5885426"/>
            <a:ext cx="2143467" cy="2143467"/>
          </a:xfrm>
          <a:prstGeom prst="rect">
            <a:avLst/>
          </a:prstGeom>
        </p:spPr>
      </p:pic>
      <p:pic>
        <p:nvPicPr>
          <p:cNvPr id="16" name="Graphic 15" descr="Brain in head outline">
            <a:extLst>
              <a:ext uri="{FF2B5EF4-FFF2-40B4-BE49-F238E27FC236}">
                <a16:creationId xmlns:a16="http://schemas.microsoft.com/office/drawing/2014/main" id="{43683A68-D8D2-9A4B-612B-6480320B2B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80114" y="5868202"/>
            <a:ext cx="2143467" cy="2143467"/>
          </a:xfrm>
          <a:prstGeom prst="rect">
            <a:avLst/>
          </a:prstGeom>
        </p:spPr>
      </p:pic>
      <p:pic>
        <p:nvPicPr>
          <p:cNvPr id="18" name="Graphic 17" descr="Bottle outline">
            <a:extLst>
              <a:ext uri="{FF2B5EF4-FFF2-40B4-BE49-F238E27FC236}">
                <a16:creationId xmlns:a16="http://schemas.microsoft.com/office/drawing/2014/main" id="{C354F41C-4FC5-2094-FC5C-4FFEBAFE80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730301" y="5730433"/>
            <a:ext cx="1969900" cy="1969900"/>
          </a:xfrm>
          <a:prstGeom prst="rect">
            <a:avLst/>
          </a:prstGeom>
        </p:spPr>
      </p:pic>
      <p:pic>
        <p:nvPicPr>
          <p:cNvPr id="20" name="Graphic 19" descr="Martini outline">
            <a:extLst>
              <a:ext uri="{FF2B5EF4-FFF2-40B4-BE49-F238E27FC236}">
                <a16:creationId xmlns:a16="http://schemas.microsoft.com/office/drawing/2014/main" id="{F43EF2A3-11E8-5D81-220F-C228DE11A9C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039354" y="5999122"/>
            <a:ext cx="1836963" cy="1836963"/>
          </a:xfrm>
          <a:prstGeom prst="rect">
            <a:avLst/>
          </a:prstGeom>
        </p:spPr>
      </p:pic>
      <p:pic>
        <p:nvPicPr>
          <p:cNvPr id="22" name="Graphic 21" descr="Wine outline">
            <a:extLst>
              <a:ext uri="{FF2B5EF4-FFF2-40B4-BE49-F238E27FC236}">
                <a16:creationId xmlns:a16="http://schemas.microsoft.com/office/drawing/2014/main" id="{1C26113A-05ED-2314-7A8E-3C74C2CA79C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94367" y="6209274"/>
            <a:ext cx="1491059" cy="1491059"/>
          </a:xfrm>
          <a:prstGeom prst="rect">
            <a:avLst/>
          </a:prstGeom>
        </p:spPr>
      </p:pic>
    </p:spTree>
    <p:extLst>
      <p:ext uri="{BB962C8B-B14F-4D97-AF65-F5344CB8AC3E}">
        <p14:creationId xmlns:p14="http://schemas.microsoft.com/office/powerpoint/2010/main" val="20258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Rectangle 6"/>
          <p:cNvSpPr/>
          <p:nvPr/>
        </p:nvSpPr>
        <p:spPr>
          <a:xfrm>
            <a:off x="541212" y="2480007"/>
            <a:ext cx="15568863" cy="5425460"/>
          </a:xfrm>
          <a:prstGeom prst="rect">
            <a:avLst/>
          </a:prstGeom>
        </p:spPr>
        <p:txBody>
          <a:bodyPr wrap="square">
            <a:spAutoFit/>
          </a:bodyPr>
          <a:lstStyle/>
          <a:p>
            <a:pPr algn="ctr"/>
            <a:endParaRPr lang="en-US" sz="7200" dirty="0"/>
          </a:p>
          <a:p>
            <a:pPr algn="ctr">
              <a:lnSpc>
                <a:spcPct val="200000"/>
              </a:lnSpc>
            </a:pPr>
            <a:r>
              <a:rPr lang="en-US" sz="4800" dirty="0"/>
              <a:t>Financial abuse occurs in what percentage of domestic violence situations?</a:t>
            </a:r>
            <a:endParaRPr lang="en-US" dirty="0"/>
          </a:p>
          <a:p>
            <a:pPr algn="ctr">
              <a:lnSpc>
                <a:spcPct val="200000"/>
              </a:lnSpc>
            </a:pPr>
            <a:r>
              <a:rPr lang="en-US" sz="4800" b="1" dirty="0"/>
              <a:t>94 to 99 percent</a:t>
            </a:r>
          </a:p>
        </p:txBody>
      </p:sp>
      <p:sp>
        <p:nvSpPr>
          <p:cNvPr id="3" name="TextBox 2">
            <a:extLst>
              <a:ext uri="{FF2B5EF4-FFF2-40B4-BE49-F238E27FC236}">
                <a16:creationId xmlns:a16="http://schemas.microsoft.com/office/drawing/2014/main" id="{6F17FF8C-2881-455A-9336-2C38EC3E13C9}"/>
              </a:ext>
            </a:extLst>
          </p:cNvPr>
          <p:cNvSpPr txBox="1"/>
          <p:nvPr/>
        </p:nvSpPr>
        <p:spPr>
          <a:xfrm>
            <a:off x="3968797" y="8334947"/>
            <a:ext cx="8713694" cy="1015663"/>
          </a:xfrm>
          <a:prstGeom prst="rect">
            <a:avLst/>
          </a:prstGeom>
          <a:noFill/>
        </p:spPr>
        <p:txBody>
          <a:bodyPr wrap="square" rtlCol="0">
            <a:spAutoFit/>
          </a:bodyPr>
          <a:lstStyle/>
          <a:p>
            <a:pPr algn="ctr">
              <a:defRPr/>
            </a:pPr>
            <a:r>
              <a:rPr lang="en-US" sz="2000" dirty="0"/>
              <a:t>1. Postmus, J. L., Plummer, S.-B., McMahon, S., Murshid, N. S., &amp; Kim, M. S. (2012). Understanding Economic Abuse in the Lives of Survivors. Journal of Interpersonal Violence, 27(3), 411–430. </a:t>
            </a:r>
            <a:r>
              <a:rPr lang="en-US" sz="2000" dirty="0">
                <a:hlinkClick r:id="rId3">
                  <a:extLst>
                    <a:ext uri="{A12FA001-AC4F-418D-AE19-62706E023703}">
                      <ahyp:hlinkClr xmlns:ahyp="http://schemas.microsoft.com/office/drawing/2018/hyperlinkcolor" val="tx"/>
                    </a:ext>
                  </a:extLst>
                </a:hlinkClick>
              </a:rPr>
              <a:t>https://doi.org/10.1177/0886260511421669</a:t>
            </a:r>
            <a:endParaRPr lang="en-US" sz="2000" dirty="0"/>
          </a:p>
        </p:txBody>
      </p:sp>
      <p:pic>
        <p:nvPicPr>
          <p:cNvPr id="4" name="Graphic 3" descr="Money outline">
            <a:extLst>
              <a:ext uri="{FF2B5EF4-FFF2-40B4-BE49-F238E27FC236}">
                <a16:creationId xmlns:a16="http://schemas.microsoft.com/office/drawing/2014/main" id="{CF5348A3-7B99-F4C0-FE8A-5975BC643C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1873" y="1457608"/>
            <a:ext cx="2467542" cy="2467542"/>
          </a:xfrm>
          <a:prstGeom prst="rect">
            <a:avLst/>
          </a:prstGeom>
        </p:spPr>
      </p:pic>
    </p:spTree>
    <p:extLst>
      <p:ext uri="{BB962C8B-B14F-4D97-AF65-F5344CB8AC3E}">
        <p14:creationId xmlns:p14="http://schemas.microsoft.com/office/powerpoint/2010/main" val="18581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748A-4E84-0DF2-88B9-51800AE04D51}"/>
              </a:ext>
            </a:extLst>
          </p:cNvPr>
          <p:cNvSpPr>
            <a:spLocks noGrp="1"/>
          </p:cNvSpPr>
          <p:nvPr>
            <p:ph type="title"/>
          </p:nvPr>
        </p:nvSpPr>
        <p:spPr/>
        <p:txBody>
          <a:bodyPr/>
          <a:lstStyle/>
          <a:p>
            <a:r>
              <a:rPr lang="en-US" dirty="0"/>
              <a:t>Barriers to Leaving</a:t>
            </a:r>
          </a:p>
        </p:txBody>
      </p:sp>
      <p:graphicFrame>
        <p:nvGraphicFramePr>
          <p:cNvPr id="4" name="Content Placeholder 3">
            <a:extLst>
              <a:ext uri="{FF2B5EF4-FFF2-40B4-BE49-F238E27FC236}">
                <a16:creationId xmlns:a16="http://schemas.microsoft.com/office/drawing/2014/main" id="{B7C14074-92F8-7671-94FC-1B3FCD3583C4}"/>
              </a:ext>
            </a:extLst>
          </p:cNvPr>
          <p:cNvGraphicFramePr>
            <a:graphicFrameLocks noGrp="1"/>
          </p:cNvGraphicFramePr>
          <p:nvPr>
            <p:ph idx="1"/>
            <p:extLst>
              <p:ext uri="{D42A27DB-BD31-4B8C-83A1-F6EECF244321}">
                <p14:modId xmlns:p14="http://schemas.microsoft.com/office/powerpoint/2010/main" val="3092386147"/>
              </p:ext>
            </p:extLst>
          </p:nvPr>
        </p:nvGraphicFramePr>
        <p:xfrm>
          <a:off x="-653615" y="875869"/>
          <a:ext cx="17958518" cy="871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55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60A59-B828-720E-5EA8-2D0206C33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B7641-10CD-A651-5E84-D613FFEB704E}"/>
              </a:ext>
            </a:extLst>
          </p:cNvPr>
          <p:cNvSpPr>
            <a:spLocks noGrp="1"/>
          </p:cNvSpPr>
          <p:nvPr>
            <p:ph type="title"/>
          </p:nvPr>
        </p:nvSpPr>
        <p:spPr/>
        <p:txBody>
          <a:bodyPr/>
          <a:lstStyle/>
          <a:p>
            <a:r>
              <a:rPr lang="en-US" dirty="0"/>
              <a:t>If I stay or if I go</a:t>
            </a:r>
          </a:p>
        </p:txBody>
      </p:sp>
      <p:graphicFrame>
        <p:nvGraphicFramePr>
          <p:cNvPr id="6" name="Content Placeholder 7">
            <a:extLst>
              <a:ext uri="{FF2B5EF4-FFF2-40B4-BE49-F238E27FC236}">
                <a16:creationId xmlns:a16="http://schemas.microsoft.com/office/drawing/2014/main" id="{F4FFB68E-02B1-35E5-5B18-D82BEDBDF611}"/>
              </a:ext>
            </a:extLst>
          </p:cNvPr>
          <p:cNvGraphicFramePr>
            <a:graphicFrameLocks noGrp="1"/>
          </p:cNvGraphicFramePr>
          <p:nvPr>
            <p:ph sz="half" idx="1"/>
          </p:nvPr>
        </p:nvGraphicFramePr>
        <p:xfrm>
          <a:off x="95251" y="1727200"/>
          <a:ext cx="7677150" cy="670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8">
            <a:extLst>
              <a:ext uri="{FF2B5EF4-FFF2-40B4-BE49-F238E27FC236}">
                <a16:creationId xmlns:a16="http://schemas.microsoft.com/office/drawing/2014/main" id="{359C0038-8EAB-3ED3-659A-BF5F7975830D}"/>
              </a:ext>
            </a:extLst>
          </p:cNvPr>
          <p:cNvGraphicFramePr>
            <a:graphicFrameLocks/>
          </p:cNvGraphicFramePr>
          <p:nvPr/>
        </p:nvGraphicFramePr>
        <p:xfrm>
          <a:off x="8455254" y="1453243"/>
          <a:ext cx="7954959" cy="6980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926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35D86-83EF-0383-BC42-621B55764E6D}"/>
              </a:ext>
            </a:extLst>
          </p:cNvPr>
          <p:cNvSpPr>
            <a:spLocks noGrp="1"/>
          </p:cNvSpPr>
          <p:nvPr>
            <p:ph type="title"/>
          </p:nvPr>
        </p:nvSpPr>
        <p:spPr/>
        <p:txBody>
          <a:bodyPr/>
          <a:lstStyle/>
          <a:p>
            <a:r>
              <a:rPr lang="en-US" dirty="0"/>
              <a:t>Why don’t they just leave?</a:t>
            </a:r>
          </a:p>
        </p:txBody>
      </p:sp>
      <p:sp>
        <p:nvSpPr>
          <p:cNvPr id="6" name="Content Placeholder 5">
            <a:extLst>
              <a:ext uri="{FF2B5EF4-FFF2-40B4-BE49-F238E27FC236}">
                <a16:creationId xmlns:a16="http://schemas.microsoft.com/office/drawing/2014/main" id="{BE9C58B7-2D58-DA65-DE95-DAD07467E602}"/>
              </a:ext>
            </a:extLst>
          </p:cNvPr>
          <p:cNvSpPr>
            <a:spLocks noGrp="1"/>
          </p:cNvSpPr>
          <p:nvPr>
            <p:ph idx="1"/>
          </p:nvPr>
        </p:nvSpPr>
        <p:spPr>
          <a:xfrm>
            <a:off x="1010555" y="2120213"/>
            <a:ext cx="14320159" cy="6706070"/>
          </a:xfrm>
        </p:spPr>
        <p:txBody>
          <a:bodyPr/>
          <a:lstStyle/>
          <a:p>
            <a:pPr marL="0" indent="0" algn="ctr">
              <a:buNone/>
            </a:pPr>
            <a:endParaRPr lang="en-US" dirty="0"/>
          </a:p>
          <a:p>
            <a:pPr marL="0" indent="0" algn="ctr">
              <a:buNone/>
            </a:pPr>
            <a:endParaRPr lang="en-US" sz="6000" dirty="0"/>
          </a:p>
          <a:p>
            <a:pPr marL="0" indent="0" algn="ctr">
              <a:buNone/>
            </a:pPr>
            <a:r>
              <a:rPr lang="en-US" sz="5400" dirty="0"/>
              <a:t>The most dangerous time for a survivor is in the 3 to 18 months after leaving an abusive relationship, with 75% of domestic violence related homicides occurring post-separation. </a:t>
            </a:r>
          </a:p>
        </p:txBody>
      </p:sp>
      <p:sp>
        <p:nvSpPr>
          <p:cNvPr id="2" name="TextBox 1">
            <a:extLst>
              <a:ext uri="{FF2B5EF4-FFF2-40B4-BE49-F238E27FC236}">
                <a16:creationId xmlns:a16="http://schemas.microsoft.com/office/drawing/2014/main" id="{5C07265B-6378-053E-97F8-73AB289ECD02}"/>
              </a:ext>
            </a:extLst>
          </p:cNvPr>
          <p:cNvSpPr txBox="1"/>
          <p:nvPr/>
        </p:nvSpPr>
        <p:spPr>
          <a:xfrm>
            <a:off x="1612900" y="7429500"/>
            <a:ext cx="13115471" cy="1605311"/>
          </a:xfrm>
          <a:prstGeom prst="rect">
            <a:avLst/>
          </a:prstGeom>
          <a:noFill/>
        </p:spPr>
        <p:txBody>
          <a:bodyPr wrap="square" rtlCol="0">
            <a:spAutoFit/>
          </a:bodyPr>
          <a:lstStyle/>
          <a:p>
            <a:pPr algn="ctr"/>
            <a:r>
              <a:rPr lang="en-US"/>
              <a:t>McFarlane J, Nava A, Gilroy H, Maddoux J. Risk of behaviors associated with lethal violence and functional outcomes for abused women who do and do not return to the abuser following a community-based intervention. J Womens Health (Larchmt). 2015 Apr;24(4):272-80. doi: 10.1089/jwh.2014.5064. Epub 2015 Feb 25. PMID: 25714332; PMCID: PMC4394888.</a:t>
            </a:r>
            <a:endParaRPr lang="en-US" dirty="0"/>
          </a:p>
        </p:txBody>
      </p:sp>
      <p:pic>
        <p:nvPicPr>
          <p:cNvPr id="4" name="Graphic 3" descr="Door Open outline">
            <a:extLst>
              <a:ext uri="{FF2B5EF4-FFF2-40B4-BE49-F238E27FC236}">
                <a16:creationId xmlns:a16="http://schemas.microsoft.com/office/drawing/2014/main" id="{C8195579-EDDE-0CD7-C97F-8979E7AF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335" y="1727201"/>
            <a:ext cx="1789794" cy="1789794"/>
          </a:xfrm>
          <a:prstGeom prst="rect">
            <a:avLst/>
          </a:prstGeom>
        </p:spPr>
      </p:pic>
    </p:spTree>
    <p:extLst>
      <p:ext uri="{BB962C8B-B14F-4D97-AF65-F5344CB8AC3E}">
        <p14:creationId xmlns:p14="http://schemas.microsoft.com/office/powerpoint/2010/main" val="216193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B449-A309-8DFD-DC05-8E3DD6BDCA26}"/>
              </a:ext>
            </a:extLst>
          </p:cNvPr>
          <p:cNvSpPr>
            <a:spLocks noGrp="1"/>
          </p:cNvSpPr>
          <p:nvPr>
            <p:ph type="title"/>
          </p:nvPr>
        </p:nvSpPr>
        <p:spPr/>
        <p:txBody>
          <a:bodyPr/>
          <a:lstStyle/>
          <a:p>
            <a:r>
              <a:rPr lang="en-US" dirty="0"/>
              <a:t>Why are they so afraid of this person just calling?</a:t>
            </a:r>
          </a:p>
        </p:txBody>
      </p:sp>
      <p:sp>
        <p:nvSpPr>
          <p:cNvPr id="3" name="Content Placeholder 2">
            <a:extLst>
              <a:ext uri="{FF2B5EF4-FFF2-40B4-BE49-F238E27FC236}">
                <a16:creationId xmlns:a16="http://schemas.microsoft.com/office/drawing/2014/main" id="{8DFCD917-269E-B622-B5B7-F374C6F40CBB}"/>
              </a:ext>
            </a:extLst>
          </p:cNvPr>
          <p:cNvSpPr>
            <a:spLocks noGrp="1"/>
          </p:cNvSpPr>
          <p:nvPr>
            <p:ph idx="1"/>
          </p:nvPr>
        </p:nvSpPr>
        <p:spPr>
          <a:xfrm>
            <a:off x="1612899" y="3837214"/>
            <a:ext cx="13686971" cy="4400114"/>
          </a:xfrm>
        </p:spPr>
        <p:txBody>
          <a:bodyPr>
            <a:normAutofit/>
          </a:bodyPr>
          <a:lstStyle/>
          <a:p>
            <a:pPr marL="0" indent="0" algn="ctr">
              <a:buNone/>
            </a:pPr>
            <a:r>
              <a:rPr lang="en-US" sz="5400" dirty="0"/>
              <a:t>89 percent of femicide victims who had been physically assaulted had also been stalked in the 12 months before their murder.</a:t>
            </a:r>
          </a:p>
        </p:txBody>
      </p:sp>
      <p:sp>
        <p:nvSpPr>
          <p:cNvPr id="4" name="TextBox 3">
            <a:extLst>
              <a:ext uri="{FF2B5EF4-FFF2-40B4-BE49-F238E27FC236}">
                <a16:creationId xmlns:a16="http://schemas.microsoft.com/office/drawing/2014/main" id="{5523F527-9413-6CEF-9E2A-AD0FA841FE81}"/>
              </a:ext>
            </a:extLst>
          </p:cNvPr>
          <p:cNvSpPr txBox="1"/>
          <p:nvPr/>
        </p:nvSpPr>
        <p:spPr>
          <a:xfrm>
            <a:off x="3380015" y="8409455"/>
            <a:ext cx="9519557" cy="848822"/>
          </a:xfrm>
          <a:prstGeom prst="rect">
            <a:avLst/>
          </a:prstGeom>
          <a:noFill/>
        </p:spPr>
        <p:txBody>
          <a:bodyPr wrap="square" rtlCol="0">
            <a:spAutoFit/>
          </a:bodyPr>
          <a:lstStyle/>
          <a:p>
            <a:pPr algn="ctr"/>
            <a:r>
              <a:rPr lang="en-US" dirty="0"/>
              <a:t>McFarlane, J., Campbell, J.C., Wilt, S., Ulrich, Y., &amp; Xu, X. (1999). Stalking and Intimate Partner Femicide. Homicide Studies 3 (4), 300-316. </a:t>
            </a:r>
          </a:p>
        </p:txBody>
      </p:sp>
      <p:pic>
        <p:nvPicPr>
          <p:cNvPr id="5" name="Graphic 4" descr="Check In outline">
            <a:extLst>
              <a:ext uri="{FF2B5EF4-FFF2-40B4-BE49-F238E27FC236}">
                <a16:creationId xmlns:a16="http://schemas.microsoft.com/office/drawing/2014/main" id="{E0317BEA-3002-34A7-02FB-BF60C81835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8041" y="1749881"/>
            <a:ext cx="1915206" cy="1915206"/>
          </a:xfrm>
          <a:prstGeom prst="rect">
            <a:avLst/>
          </a:prstGeom>
        </p:spPr>
      </p:pic>
    </p:spTree>
    <p:extLst>
      <p:ext uri="{BB962C8B-B14F-4D97-AF65-F5344CB8AC3E}">
        <p14:creationId xmlns:p14="http://schemas.microsoft.com/office/powerpoint/2010/main" val="180742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3A8-A251-986C-BA77-81BA846C3F3D}"/>
              </a:ext>
            </a:extLst>
          </p:cNvPr>
          <p:cNvSpPr>
            <a:spLocks noGrp="1"/>
          </p:cNvSpPr>
          <p:nvPr>
            <p:ph type="title"/>
          </p:nvPr>
        </p:nvSpPr>
        <p:spPr/>
        <p:txBody>
          <a:bodyPr/>
          <a:lstStyle/>
          <a:p>
            <a:r>
              <a:rPr lang="en-US" dirty="0"/>
              <a:t>Won’t he be less violent because she’s pregnant?</a:t>
            </a:r>
          </a:p>
        </p:txBody>
      </p:sp>
      <p:pic>
        <p:nvPicPr>
          <p:cNvPr id="6" name="Content Placeholder 5" descr="Mom with stroller outline">
            <a:extLst>
              <a:ext uri="{FF2B5EF4-FFF2-40B4-BE49-F238E27FC236}">
                <a16:creationId xmlns:a16="http://schemas.microsoft.com/office/drawing/2014/main" id="{D70BE6C6-572E-FCE3-4A0D-6FDAC2E791A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02512" y="1918129"/>
            <a:ext cx="1846263" cy="1846263"/>
          </a:xfrm>
        </p:spPr>
      </p:pic>
      <p:sp>
        <p:nvSpPr>
          <p:cNvPr id="7" name="Content Placeholder 2">
            <a:extLst>
              <a:ext uri="{FF2B5EF4-FFF2-40B4-BE49-F238E27FC236}">
                <a16:creationId xmlns:a16="http://schemas.microsoft.com/office/drawing/2014/main" id="{FB4796F5-CECF-693D-6551-6D5909B97995}"/>
              </a:ext>
            </a:extLst>
          </p:cNvPr>
          <p:cNvSpPr txBox="1">
            <a:spLocks/>
          </p:cNvSpPr>
          <p:nvPr/>
        </p:nvSpPr>
        <p:spPr>
          <a:xfrm>
            <a:off x="1612900" y="5012871"/>
            <a:ext cx="13686971" cy="3298592"/>
          </a:xfrm>
          <a:prstGeom prst="rect">
            <a:avLst/>
          </a:prstGeom>
        </p:spPr>
        <p:txBody>
          <a:bodyPr vert="horz" lIns="91440" tIns="45720" rIns="91440" bIns="45720" rtlCol="0">
            <a:normAutofit/>
          </a:bodyPr>
          <a:lstStyle>
            <a:lvl1pPr marL="312108" indent="-312108" algn="l" defTabSz="1248430" rtl="0" eaLnBrk="1" latinLnBrk="0" hangingPunct="1">
              <a:lnSpc>
                <a:spcPct val="90000"/>
              </a:lnSpc>
              <a:spcBef>
                <a:spcPts val="1365"/>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936323" indent="-312108" algn="l" defTabSz="1248430" rtl="0" eaLnBrk="1" latinLnBrk="0" hangingPunct="1">
              <a:lnSpc>
                <a:spcPct val="90000"/>
              </a:lnSpc>
              <a:spcBef>
                <a:spcPts val="683"/>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2pPr>
            <a:lvl3pPr marL="1560538" indent="-312108" algn="l" defTabSz="1248430" rtl="0" eaLnBrk="1" latinLnBrk="0" hangingPunct="1">
              <a:lnSpc>
                <a:spcPct val="90000"/>
              </a:lnSpc>
              <a:spcBef>
                <a:spcPts val="683"/>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2184753" indent="-312108" algn="l" defTabSz="1248430" rtl="0" eaLnBrk="1" latinLnBrk="0" hangingPunct="1">
              <a:lnSpc>
                <a:spcPct val="90000"/>
              </a:lnSpc>
              <a:spcBef>
                <a:spcPts val="683"/>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808968" indent="-312108" algn="l" defTabSz="1248430" rtl="0" eaLnBrk="1" latinLnBrk="0" hangingPunct="1">
              <a:lnSpc>
                <a:spcPct val="90000"/>
              </a:lnSpc>
              <a:spcBef>
                <a:spcPts val="683"/>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433183"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6pPr>
            <a:lvl7pPr marL="4057399"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7pPr>
            <a:lvl8pPr marL="4681614"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8pPr>
            <a:lvl9pPr marL="5305829"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9pPr>
          </a:lstStyle>
          <a:p>
            <a:pPr marL="0" indent="0" algn="ctr">
              <a:buFont typeface="Arial" panose="020B0604020202020204" pitchFamily="34" charset="0"/>
              <a:buNone/>
            </a:pPr>
            <a:r>
              <a:rPr lang="en-US" sz="5400" dirty="0"/>
              <a:t>Homicide is the leading causes of death for pregnant women in the United States. </a:t>
            </a:r>
          </a:p>
        </p:txBody>
      </p:sp>
      <p:sp>
        <p:nvSpPr>
          <p:cNvPr id="8" name="TextBox 7">
            <a:extLst>
              <a:ext uri="{FF2B5EF4-FFF2-40B4-BE49-F238E27FC236}">
                <a16:creationId xmlns:a16="http://schemas.microsoft.com/office/drawing/2014/main" id="{7FDE965F-AEF3-630A-B3F9-CD449B1608B8}"/>
              </a:ext>
            </a:extLst>
          </p:cNvPr>
          <p:cNvSpPr txBox="1"/>
          <p:nvPr/>
        </p:nvSpPr>
        <p:spPr>
          <a:xfrm>
            <a:off x="2880064" y="7274721"/>
            <a:ext cx="10891157" cy="1983556"/>
          </a:xfrm>
          <a:prstGeom prst="rect">
            <a:avLst/>
          </a:prstGeom>
          <a:noFill/>
        </p:spPr>
        <p:txBody>
          <a:bodyPr wrap="square" rtlCol="0">
            <a:spAutoFit/>
          </a:bodyPr>
          <a:lstStyle/>
          <a:p>
            <a:pPr algn="ctr"/>
            <a:r>
              <a:rPr lang="en-US" dirty="0"/>
              <a:t>Wallace M, Gillispie-Bell V, Cruz K, Davis K, Vilda D. Homicide During Pregnancy and the Postpartum Period in the United States, 2018-2019. </a:t>
            </a:r>
            <a:r>
              <a:rPr lang="en-US" dirty="0" err="1"/>
              <a:t>Obstet</a:t>
            </a:r>
            <a:r>
              <a:rPr lang="en-US" dirty="0"/>
              <a:t> Gynecol. 2021 Nov 1;138(5):762-769. </a:t>
            </a:r>
            <a:r>
              <a:rPr lang="en-US" dirty="0" err="1"/>
              <a:t>doi</a:t>
            </a:r>
            <a:r>
              <a:rPr lang="en-US" dirty="0"/>
              <a:t>: 10.1097/AOG.0000000000004567. Erratum in: </a:t>
            </a:r>
            <a:r>
              <a:rPr lang="en-US" dirty="0" err="1"/>
              <a:t>Obstet</a:t>
            </a:r>
            <a:r>
              <a:rPr lang="en-US" dirty="0"/>
              <a:t> Gynecol. 2022 Feb 1;139(2):347. </a:t>
            </a:r>
            <a:r>
              <a:rPr lang="en-US" dirty="0" err="1"/>
              <a:t>doi</a:t>
            </a:r>
            <a:r>
              <a:rPr lang="en-US" dirty="0"/>
              <a:t>: 10.1097/AOG.0000000000004671. PMID: 34619735; PMCID: PMC9134264.</a:t>
            </a:r>
          </a:p>
        </p:txBody>
      </p:sp>
    </p:spTree>
    <p:extLst>
      <p:ext uri="{BB962C8B-B14F-4D97-AF65-F5344CB8AC3E}">
        <p14:creationId xmlns:p14="http://schemas.microsoft.com/office/powerpoint/2010/main" val="22219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28AF-086E-4D00-C575-844E0C0106B1}"/>
              </a:ext>
            </a:extLst>
          </p:cNvPr>
          <p:cNvSpPr>
            <a:spLocks noGrp="1"/>
          </p:cNvSpPr>
          <p:nvPr>
            <p:ph type="title"/>
          </p:nvPr>
        </p:nvSpPr>
        <p:spPr/>
        <p:txBody>
          <a:bodyPr/>
          <a:lstStyle/>
          <a:p>
            <a:r>
              <a:rPr lang="en-US" dirty="0"/>
              <a:t>If they were choked, why aren’t there bruises?</a:t>
            </a:r>
          </a:p>
        </p:txBody>
      </p:sp>
      <p:sp>
        <p:nvSpPr>
          <p:cNvPr id="3" name="Content Placeholder 2">
            <a:extLst>
              <a:ext uri="{FF2B5EF4-FFF2-40B4-BE49-F238E27FC236}">
                <a16:creationId xmlns:a16="http://schemas.microsoft.com/office/drawing/2014/main" id="{559D6A2E-E87A-FB20-A004-FAD9D8F4C773}"/>
              </a:ext>
            </a:extLst>
          </p:cNvPr>
          <p:cNvSpPr>
            <a:spLocks noGrp="1"/>
          </p:cNvSpPr>
          <p:nvPr>
            <p:ph idx="1"/>
          </p:nvPr>
        </p:nvSpPr>
        <p:spPr>
          <a:xfrm>
            <a:off x="96044" y="2661557"/>
            <a:ext cx="16459200" cy="5771714"/>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t>Non-fatal strangulation is the highest predictor of murder. </a:t>
            </a:r>
          </a:p>
        </p:txBody>
      </p:sp>
      <p:sp>
        <p:nvSpPr>
          <p:cNvPr id="4" name="TextBox 3">
            <a:extLst>
              <a:ext uri="{FF2B5EF4-FFF2-40B4-BE49-F238E27FC236}">
                <a16:creationId xmlns:a16="http://schemas.microsoft.com/office/drawing/2014/main" id="{E509040B-2720-5C9A-87BB-67AFFF5E6F61}"/>
              </a:ext>
            </a:extLst>
          </p:cNvPr>
          <p:cNvSpPr txBox="1"/>
          <p:nvPr/>
        </p:nvSpPr>
        <p:spPr>
          <a:xfrm>
            <a:off x="4441371" y="8433271"/>
            <a:ext cx="7266215" cy="848822"/>
          </a:xfrm>
          <a:prstGeom prst="rect">
            <a:avLst/>
          </a:prstGeom>
          <a:noFill/>
        </p:spPr>
        <p:txBody>
          <a:bodyPr wrap="square" rtlCol="0">
            <a:spAutoFit/>
          </a:bodyPr>
          <a:lstStyle/>
          <a:p>
            <a:pPr algn="ctr"/>
            <a:r>
              <a:rPr lang="en-US" dirty="0"/>
              <a:t>https://www.domesticshelters.org/articles/identifying-abuse/strangulation-is-the-highest-predictor-of-murder</a:t>
            </a:r>
          </a:p>
        </p:txBody>
      </p:sp>
    </p:spTree>
    <p:extLst>
      <p:ext uri="{BB962C8B-B14F-4D97-AF65-F5344CB8AC3E}">
        <p14:creationId xmlns:p14="http://schemas.microsoft.com/office/powerpoint/2010/main" val="171133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F67B83-3CC2-235B-4A0C-4408A519EE5A}"/>
              </a:ext>
            </a:extLst>
          </p:cNvPr>
          <p:cNvSpPr>
            <a:spLocks noGrp="1"/>
          </p:cNvSpPr>
          <p:nvPr>
            <p:ph type="title"/>
          </p:nvPr>
        </p:nvSpPr>
        <p:spPr/>
        <p:txBody>
          <a:bodyPr/>
          <a:lstStyle/>
          <a:p>
            <a:r>
              <a:rPr lang="en-US" dirty="0"/>
              <a:t>Impacts of Trauma</a:t>
            </a:r>
          </a:p>
        </p:txBody>
      </p:sp>
      <p:sp>
        <p:nvSpPr>
          <p:cNvPr id="6" name="Text Placeholder 5">
            <a:extLst>
              <a:ext uri="{FF2B5EF4-FFF2-40B4-BE49-F238E27FC236}">
                <a16:creationId xmlns:a16="http://schemas.microsoft.com/office/drawing/2014/main" id="{B8171530-F574-7FD4-A1AF-AA273E541E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303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1FC5-AF1A-4875-A140-7091C02C082A}"/>
              </a:ext>
            </a:extLst>
          </p:cNvPr>
          <p:cNvSpPr>
            <a:spLocks noGrp="1"/>
          </p:cNvSpPr>
          <p:nvPr>
            <p:ph type="title"/>
          </p:nvPr>
        </p:nvSpPr>
        <p:spPr/>
        <p:txBody>
          <a:bodyPr/>
          <a:lstStyle/>
          <a:p>
            <a:r>
              <a:rPr lang="en-US" dirty="0"/>
              <a:t>What is Trauma?</a:t>
            </a:r>
          </a:p>
        </p:txBody>
      </p:sp>
      <p:sp>
        <p:nvSpPr>
          <p:cNvPr id="3" name="Content Placeholder 2">
            <a:extLst>
              <a:ext uri="{FF2B5EF4-FFF2-40B4-BE49-F238E27FC236}">
                <a16:creationId xmlns:a16="http://schemas.microsoft.com/office/drawing/2014/main" id="{B1B8D815-4FDA-4AD8-B463-9034D8FD7805}"/>
              </a:ext>
            </a:extLst>
          </p:cNvPr>
          <p:cNvSpPr>
            <a:spLocks noGrp="1"/>
          </p:cNvSpPr>
          <p:nvPr>
            <p:ph idx="1"/>
          </p:nvPr>
        </p:nvSpPr>
        <p:spPr/>
        <p:txBody>
          <a:bodyPr/>
          <a:lstStyle/>
          <a:p>
            <a:endParaRPr lang="en-US" dirty="0"/>
          </a:p>
          <a:p>
            <a:r>
              <a:rPr lang="en-US" dirty="0"/>
              <a:t>One Time (little “t”) v. Long Term or Chronic (bit “T”)</a:t>
            </a:r>
          </a:p>
          <a:p>
            <a:pPr lvl="1"/>
            <a:r>
              <a:rPr lang="en-US" dirty="0"/>
              <a:t>Domestic violence is a chronic, recurring trauma</a:t>
            </a:r>
          </a:p>
          <a:p>
            <a:pPr lvl="1"/>
            <a:endParaRPr lang="en-US" dirty="0"/>
          </a:p>
          <a:p>
            <a:r>
              <a:rPr lang="en-US" dirty="0"/>
              <a:t>“Trauma is in the nervous system, not the event” – Peter Levine</a:t>
            </a:r>
          </a:p>
          <a:p>
            <a:endParaRPr lang="en-US" dirty="0"/>
          </a:p>
          <a:p>
            <a:r>
              <a:rPr lang="en-US" dirty="0"/>
              <a:t>Impacts an individual in many spaces of their life, including relationships, mental health, physical health, work, school, and in the community. </a:t>
            </a:r>
          </a:p>
          <a:p>
            <a:endParaRPr lang="en-US" dirty="0"/>
          </a:p>
        </p:txBody>
      </p:sp>
    </p:spTree>
    <p:extLst>
      <p:ext uri="{BB962C8B-B14F-4D97-AF65-F5344CB8AC3E}">
        <p14:creationId xmlns:p14="http://schemas.microsoft.com/office/powerpoint/2010/main" val="337266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31CD-2CA9-12EE-7738-ADA23B1FAC6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55BDA210-32AE-CB41-3B60-02788202C5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469" y="2824843"/>
            <a:ext cx="8336525" cy="4582132"/>
          </a:xfrm>
        </p:spPr>
      </p:pic>
    </p:spTree>
    <p:extLst>
      <p:ext uri="{BB962C8B-B14F-4D97-AF65-F5344CB8AC3E}">
        <p14:creationId xmlns:p14="http://schemas.microsoft.com/office/powerpoint/2010/main" val="185303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F2C3-1859-4B8F-B788-9F182FF44D87}"/>
              </a:ext>
            </a:extLst>
          </p:cNvPr>
          <p:cNvSpPr>
            <a:spLocks noGrp="1"/>
          </p:cNvSpPr>
          <p:nvPr>
            <p:ph type="title"/>
          </p:nvPr>
        </p:nvSpPr>
        <p:spPr/>
        <p:txBody>
          <a:bodyPr/>
          <a:lstStyle/>
          <a:p>
            <a:r>
              <a:rPr lang="en-US" dirty="0"/>
              <a:t>Impacts of Domestic Violence</a:t>
            </a:r>
          </a:p>
        </p:txBody>
      </p:sp>
      <p:sp>
        <p:nvSpPr>
          <p:cNvPr id="3" name="Content Placeholder 2">
            <a:extLst>
              <a:ext uri="{FF2B5EF4-FFF2-40B4-BE49-F238E27FC236}">
                <a16:creationId xmlns:a16="http://schemas.microsoft.com/office/drawing/2014/main" id="{9A2DCA40-0F11-421A-96F0-43FEF0EFC9F7}"/>
              </a:ext>
            </a:extLst>
          </p:cNvPr>
          <p:cNvSpPr>
            <a:spLocks noGrp="1"/>
          </p:cNvSpPr>
          <p:nvPr>
            <p:ph idx="1"/>
          </p:nvPr>
        </p:nvSpPr>
        <p:spPr/>
        <p:txBody>
          <a:bodyPr/>
          <a:lstStyle/>
          <a:p>
            <a:r>
              <a:rPr lang="en-US" sz="4000" dirty="0"/>
              <a:t>You may be:</a:t>
            </a:r>
          </a:p>
          <a:p>
            <a:pPr lvl="1"/>
            <a:r>
              <a:rPr lang="en-US" sz="3600" dirty="0"/>
              <a:t>Feeling jumpy and constantly on alert for danger</a:t>
            </a:r>
          </a:p>
          <a:p>
            <a:pPr lvl="1"/>
            <a:r>
              <a:rPr lang="en-US" sz="3600" dirty="0"/>
              <a:t>Doing reckless or self-destructive things</a:t>
            </a:r>
          </a:p>
          <a:p>
            <a:pPr lvl="1"/>
            <a:r>
              <a:rPr lang="en-US" sz="3600" dirty="0"/>
              <a:t>Remembering things that happened when you don’t want to</a:t>
            </a:r>
          </a:p>
          <a:p>
            <a:pPr lvl="1"/>
            <a:r>
              <a:rPr lang="en-US" sz="3600" dirty="0"/>
              <a:t>Thinking non stop about what happened</a:t>
            </a:r>
          </a:p>
          <a:p>
            <a:pPr lvl="1"/>
            <a:r>
              <a:rPr lang="en-US" sz="3600" dirty="0"/>
              <a:t>Avoiding people, places or things that remind you of what happened</a:t>
            </a:r>
          </a:p>
          <a:p>
            <a:pPr lvl="1"/>
            <a:r>
              <a:rPr lang="en-US" sz="3600" dirty="0"/>
              <a:t>Losing interest in activities or blaming yourself</a:t>
            </a:r>
          </a:p>
          <a:p>
            <a:pPr lvl="1"/>
            <a:r>
              <a:rPr lang="en-US" sz="3600" dirty="0"/>
              <a:t>Detaching and feeling numb or disconnected to everything</a:t>
            </a:r>
          </a:p>
          <a:p>
            <a:pPr lvl="1"/>
            <a:r>
              <a:rPr lang="en-US" sz="3600" dirty="0"/>
              <a:t>Trusting people less</a:t>
            </a:r>
          </a:p>
          <a:p>
            <a:pPr lvl="1"/>
            <a:r>
              <a:rPr lang="en-US" sz="3600" dirty="0"/>
              <a:t>Forgetting everything that has happened</a:t>
            </a:r>
          </a:p>
          <a:p>
            <a:pPr lvl="1"/>
            <a:r>
              <a:rPr lang="en-US" sz="3600" dirty="0"/>
              <a:t>Substance use and numbing behaviors</a:t>
            </a:r>
            <a:endParaRPr lang="en-US" dirty="0"/>
          </a:p>
        </p:txBody>
      </p:sp>
      <p:sp>
        <p:nvSpPr>
          <p:cNvPr id="4" name="TextBox 3">
            <a:extLst>
              <a:ext uri="{FF2B5EF4-FFF2-40B4-BE49-F238E27FC236}">
                <a16:creationId xmlns:a16="http://schemas.microsoft.com/office/drawing/2014/main" id="{13823F17-64EB-491D-AB36-401EA608BB68}"/>
              </a:ext>
            </a:extLst>
          </p:cNvPr>
          <p:cNvSpPr txBox="1"/>
          <p:nvPr/>
        </p:nvSpPr>
        <p:spPr>
          <a:xfrm>
            <a:off x="4639733" y="8450675"/>
            <a:ext cx="7670800" cy="523220"/>
          </a:xfrm>
          <a:prstGeom prst="rect">
            <a:avLst/>
          </a:prstGeom>
          <a:noFill/>
        </p:spPr>
        <p:txBody>
          <a:bodyPr wrap="square" rtlCol="0">
            <a:spAutoFit/>
          </a:bodyPr>
          <a:lstStyle/>
          <a:p>
            <a:pPr algn="ctr"/>
            <a:r>
              <a:rPr lang="en-US" sz="2800" dirty="0"/>
              <a:t>Trauma Rack Card “Understanding Trauma” ODVN</a:t>
            </a:r>
          </a:p>
        </p:txBody>
      </p:sp>
    </p:spTree>
    <p:extLst>
      <p:ext uri="{BB962C8B-B14F-4D97-AF65-F5344CB8AC3E}">
        <p14:creationId xmlns:p14="http://schemas.microsoft.com/office/powerpoint/2010/main" val="187426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34ADA7-65BD-E6D9-1AB3-79547DFFFD2E}"/>
              </a:ext>
            </a:extLst>
          </p:cNvPr>
          <p:cNvSpPr>
            <a:spLocks noGrp="1"/>
          </p:cNvSpPr>
          <p:nvPr>
            <p:ph type="title"/>
          </p:nvPr>
        </p:nvSpPr>
        <p:spPr>
          <a:xfrm>
            <a:off x="1612900" y="104798"/>
            <a:ext cx="14942344" cy="796902"/>
          </a:xfrm>
        </p:spPr>
        <p:txBody>
          <a:bodyPr/>
          <a:lstStyle/>
          <a:p>
            <a:endParaRPr lang="en-US"/>
          </a:p>
        </p:txBody>
      </p:sp>
      <p:pic>
        <p:nvPicPr>
          <p:cNvPr id="4" name="Content Placeholder 4">
            <a:extLst>
              <a:ext uri="{FF2B5EF4-FFF2-40B4-BE49-F238E27FC236}">
                <a16:creationId xmlns:a16="http://schemas.microsoft.com/office/drawing/2014/main" id="{7FB58DA6-8C78-27FB-B149-DBEEAC5223F4}"/>
              </a:ext>
            </a:extLst>
          </p:cNvPr>
          <p:cNvPicPr>
            <a:picLocks noChangeAspect="1"/>
          </p:cNvPicPr>
          <p:nvPr/>
        </p:nvPicPr>
        <p:blipFill>
          <a:blip r:embed="rId3"/>
          <a:srcRect l="22362" t="13084" r="5718" b="15053"/>
          <a:stretch>
            <a:fillRect/>
          </a:stretch>
        </p:blipFill>
        <p:spPr>
          <a:xfrm>
            <a:off x="2706530" y="1126671"/>
            <a:ext cx="10983049" cy="8236404"/>
          </a:xfrm>
          <a:prstGeom prst="rect">
            <a:avLst/>
          </a:prstGeom>
          <a:noFill/>
        </p:spPr>
      </p:pic>
    </p:spTree>
    <p:extLst>
      <p:ext uri="{BB962C8B-B14F-4D97-AF65-F5344CB8AC3E}">
        <p14:creationId xmlns:p14="http://schemas.microsoft.com/office/powerpoint/2010/main" val="67249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69F1-E3D9-4F14-9553-5AC5A3C377B9}"/>
              </a:ext>
            </a:extLst>
          </p:cNvPr>
          <p:cNvSpPr>
            <a:spLocks noGrp="1"/>
          </p:cNvSpPr>
          <p:nvPr>
            <p:ph type="title"/>
          </p:nvPr>
        </p:nvSpPr>
        <p:spPr/>
        <p:txBody>
          <a:bodyPr/>
          <a:lstStyle/>
          <a:p>
            <a:r>
              <a:rPr lang="en-US" dirty="0"/>
              <a:t>Impacts of Brain Injury</a:t>
            </a:r>
          </a:p>
        </p:txBody>
      </p:sp>
      <p:sp>
        <p:nvSpPr>
          <p:cNvPr id="3" name="Content Placeholder 2">
            <a:extLst>
              <a:ext uri="{FF2B5EF4-FFF2-40B4-BE49-F238E27FC236}">
                <a16:creationId xmlns:a16="http://schemas.microsoft.com/office/drawing/2014/main" id="{634696D3-8CB0-4EFF-ACE5-CFACAE4A7B50}"/>
              </a:ext>
            </a:extLst>
          </p:cNvPr>
          <p:cNvSpPr>
            <a:spLocks noGrp="1"/>
          </p:cNvSpPr>
          <p:nvPr>
            <p:ph sz="half" idx="1"/>
          </p:nvPr>
        </p:nvSpPr>
        <p:spPr/>
        <p:txBody>
          <a:bodyPr/>
          <a:lstStyle/>
          <a:p>
            <a:r>
              <a:rPr lang="en-US" sz="4800" dirty="0"/>
              <a:t>Physical Problems</a:t>
            </a:r>
          </a:p>
          <a:p>
            <a:pPr lvl="1"/>
            <a:r>
              <a:rPr lang="en-US" sz="4400" dirty="0"/>
              <a:t>Headaches</a:t>
            </a:r>
          </a:p>
          <a:p>
            <a:pPr lvl="1"/>
            <a:r>
              <a:rPr lang="en-US" sz="4400" dirty="0"/>
              <a:t>Fatigue</a:t>
            </a:r>
          </a:p>
          <a:p>
            <a:pPr lvl="1"/>
            <a:r>
              <a:rPr lang="en-US" sz="4400" dirty="0"/>
              <a:t>Changes in vision</a:t>
            </a:r>
          </a:p>
          <a:p>
            <a:pPr lvl="1"/>
            <a:r>
              <a:rPr lang="en-US" sz="4400" dirty="0"/>
              <a:t>Ringing in ears</a:t>
            </a:r>
          </a:p>
          <a:p>
            <a:pPr lvl="1"/>
            <a:r>
              <a:rPr lang="en-US" sz="4400" dirty="0"/>
              <a:t>Dizziness or balance problems</a:t>
            </a:r>
          </a:p>
          <a:p>
            <a:pPr lvl="1"/>
            <a:r>
              <a:rPr lang="en-US" sz="4400" dirty="0"/>
              <a:t>Seizures</a:t>
            </a:r>
          </a:p>
          <a:p>
            <a:pPr lvl="1"/>
            <a:r>
              <a:rPr lang="en-US" sz="4400" dirty="0"/>
              <a:t>Pain in head, face, neck</a:t>
            </a:r>
          </a:p>
          <a:p>
            <a:pPr lvl="1"/>
            <a:endParaRPr lang="en-US" dirty="0"/>
          </a:p>
          <a:p>
            <a:pPr marL="0" indent="0">
              <a:buNone/>
            </a:pPr>
            <a:endParaRPr lang="en-US" dirty="0"/>
          </a:p>
        </p:txBody>
      </p:sp>
      <p:sp>
        <p:nvSpPr>
          <p:cNvPr id="4" name="Content Placeholder 3">
            <a:extLst>
              <a:ext uri="{FF2B5EF4-FFF2-40B4-BE49-F238E27FC236}">
                <a16:creationId xmlns:a16="http://schemas.microsoft.com/office/drawing/2014/main" id="{F6B85210-BBB4-477C-8AD6-66EFDAE0B901}"/>
              </a:ext>
            </a:extLst>
          </p:cNvPr>
          <p:cNvSpPr>
            <a:spLocks noGrp="1"/>
          </p:cNvSpPr>
          <p:nvPr>
            <p:ph sz="half" idx="2"/>
          </p:nvPr>
        </p:nvSpPr>
        <p:spPr/>
        <p:txBody>
          <a:bodyPr>
            <a:normAutofit/>
          </a:bodyPr>
          <a:lstStyle/>
          <a:p>
            <a:r>
              <a:rPr lang="en-US" sz="4800" dirty="0"/>
              <a:t>Mental/Emotional problems</a:t>
            </a:r>
          </a:p>
          <a:p>
            <a:pPr lvl="1"/>
            <a:r>
              <a:rPr lang="en-US" sz="4400" dirty="0"/>
              <a:t>Forgetfulness</a:t>
            </a:r>
          </a:p>
          <a:p>
            <a:pPr lvl="1"/>
            <a:r>
              <a:rPr lang="en-US" sz="4400" dirty="0"/>
              <a:t>Difficulty Focusing</a:t>
            </a:r>
          </a:p>
          <a:p>
            <a:pPr lvl="1"/>
            <a:r>
              <a:rPr lang="en-US" sz="4400" dirty="0"/>
              <a:t>Difficulty Organizing Things</a:t>
            </a:r>
          </a:p>
          <a:p>
            <a:pPr lvl="1"/>
            <a:r>
              <a:rPr lang="en-US" sz="4400" dirty="0"/>
              <a:t>Lack of Motivations</a:t>
            </a:r>
          </a:p>
          <a:p>
            <a:pPr lvl="1"/>
            <a:r>
              <a:rPr lang="en-US" sz="4400" dirty="0"/>
              <a:t>Difficulty controlling emotions</a:t>
            </a:r>
          </a:p>
          <a:p>
            <a:pPr lvl="1"/>
            <a:r>
              <a:rPr lang="en-US" sz="4400" dirty="0"/>
              <a:t>Personality Changes</a:t>
            </a:r>
          </a:p>
        </p:txBody>
      </p:sp>
      <p:sp>
        <p:nvSpPr>
          <p:cNvPr id="5" name="TextBox 4">
            <a:extLst>
              <a:ext uri="{FF2B5EF4-FFF2-40B4-BE49-F238E27FC236}">
                <a16:creationId xmlns:a16="http://schemas.microsoft.com/office/drawing/2014/main" id="{23FDD393-3EF9-42DA-A524-63E32AED4EAA}"/>
              </a:ext>
            </a:extLst>
          </p:cNvPr>
          <p:cNvSpPr txBox="1"/>
          <p:nvPr/>
        </p:nvSpPr>
        <p:spPr>
          <a:xfrm>
            <a:off x="5554133" y="8429753"/>
            <a:ext cx="4978400" cy="470578"/>
          </a:xfrm>
          <a:prstGeom prst="rect">
            <a:avLst/>
          </a:prstGeom>
          <a:noFill/>
        </p:spPr>
        <p:txBody>
          <a:bodyPr wrap="square" rtlCol="0">
            <a:spAutoFit/>
          </a:bodyPr>
          <a:lstStyle/>
          <a:p>
            <a:r>
              <a:rPr lang="en-US" dirty="0"/>
              <a:t>“Has Your Head Been Hurt?” ODVN</a:t>
            </a:r>
          </a:p>
        </p:txBody>
      </p:sp>
    </p:spTree>
    <p:extLst>
      <p:ext uri="{BB962C8B-B14F-4D97-AF65-F5344CB8AC3E}">
        <p14:creationId xmlns:p14="http://schemas.microsoft.com/office/powerpoint/2010/main" val="322109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Abuse in Relationships</a:t>
            </a:r>
          </a:p>
        </p:txBody>
      </p:sp>
      <p:sp>
        <p:nvSpPr>
          <p:cNvPr id="3" name="Content Placeholder 2"/>
          <p:cNvSpPr>
            <a:spLocks noGrp="1"/>
          </p:cNvSpPr>
          <p:nvPr>
            <p:ph idx="1"/>
          </p:nvPr>
        </p:nvSpPr>
        <p:spPr/>
        <p:txBody>
          <a:bodyPr>
            <a:normAutofit lnSpcReduction="10000"/>
          </a:bodyPr>
          <a:lstStyle/>
          <a:p>
            <a:pPr>
              <a:lnSpc>
                <a:spcPct val="100000"/>
              </a:lnSpc>
            </a:pPr>
            <a:r>
              <a:rPr lang="en-US" dirty="0"/>
              <a:t>Person is starting to isolate from those around them.</a:t>
            </a:r>
          </a:p>
          <a:p>
            <a:pPr>
              <a:lnSpc>
                <a:spcPct val="100000"/>
              </a:lnSpc>
            </a:pPr>
            <a:r>
              <a:rPr lang="en-US" dirty="0"/>
              <a:t>Person may often cancel plans at the last minute.</a:t>
            </a:r>
          </a:p>
          <a:p>
            <a:pPr>
              <a:lnSpc>
                <a:spcPct val="100000"/>
              </a:lnSpc>
            </a:pPr>
            <a:r>
              <a:rPr lang="en-US" dirty="0"/>
              <a:t>Person may get frequent calls from their partner, their partner “checking in” on them at work, or be frequently and urgently responding to texts from their partner. </a:t>
            </a:r>
          </a:p>
          <a:p>
            <a:pPr>
              <a:lnSpc>
                <a:spcPct val="100000"/>
              </a:lnSpc>
            </a:pPr>
            <a:r>
              <a:rPr lang="en-US" dirty="0"/>
              <a:t>Person expresses fear or is in crisis about their partner being angry with them, may go out of their way to placate their partner. </a:t>
            </a:r>
          </a:p>
          <a:p>
            <a:pPr>
              <a:lnSpc>
                <a:spcPct val="100000"/>
              </a:lnSpc>
            </a:pPr>
            <a:r>
              <a:rPr lang="en-US" dirty="0"/>
              <a:t>Person may casually mention abusive behavior but brush off reactions or say “It’s not big deal.”</a:t>
            </a:r>
          </a:p>
          <a:p>
            <a:pPr>
              <a:lnSpc>
                <a:spcPct val="100000"/>
              </a:lnSpc>
            </a:pPr>
            <a:r>
              <a:rPr lang="en-US" dirty="0"/>
              <a:t>Person may have unexplained injuries or offer explanations that don’t make sense. </a:t>
            </a:r>
          </a:p>
        </p:txBody>
      </p:sp>
    </p:spTree>
    <p:extLst>
      <p:ext uri="{BB962C8B-B14F-4D97-AF65-F5344CB8AC3E}">
        <p14:creationId xmlns:p14="http://schemas.microsoft.com/office/powerpoint/2010/main" val="355514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B161-A6C8-6A22-5390-3C9DB10F6774}"/>
              </a:ext>
            </a:extLst>
          </p:cNvPr>
          <p:cNvSpPr>
            <a:spLocks noGrp="1"/>
          </p:cNvSpPr>
          <p:nvPr>
            <p:ph type="title"/>
          </p:nvPr>
        </p:nvSpPr>
        <p:spPr/>
        <p:txBody>
          <a:bodyPr/>
          <a:lstStyle/>
          <a:p>
            <a:r>
              <a:rPr lang="en-US" dirty="0"/>
              <a:t>Signs of Abuse in Children</a:t>
            </a:r>
          </a:p>
        </p:txBody>
      </p:sp>
      <p:pic>
        <p:nvPicPr>
          <p:cNvPr id="4" name="Online Media 3" title="ReMoved">
            <a:hlinkClick r:id="" action="ppaction://media"/>
            <a:extLst>
              <a:ext uri="{FF2B5EF4-FFF2-40B4-BE49-F238E27FC236}">
                <a16:creationId xmlns:a16="http://schemas.microsoft.com/office/drawing/2014/main" id="{E70C255C-B8DC-1262-A4AE-5098B11F96E5}"/>
              </a:ext>
            </a:extLst>
          </p:cNvPr>
          <p:cNvPicPr>
            <a:picLocks noGrp="1" noRot="1" noChangeAspect="1"/>
          </p:cNvPicPr>
          <p:nvPr>
            <p:ph idx="1"/>
            <a:videoFile r:link="rId1"/>
          </p:nvPr>
        </p:nvPicPr>
        <p:blipFill>
          <a:blip r:embed="rId4"/>
          <a:stretch>
            <a:fillRect/>
          </a:stretch>
        </p:blipFill>
        <p:spPr>
          <a:xfrm>
            <a:off x="1845425" y="1421112"/>
            <a:ext cx="13237871" cy="7473506"/>
          </a:xfrm>
          <a:prstGeom prst="rect">
            <a:avLst/>
          </a:prstGeom>
        </p:spPr>
      </p:pic>
    </p:spTree>
    <p:extLst>
      <p:ext uri="{BB962C8B-B14F-4D97-AF65-F5344CB8AC3E}">
        <p14:creationId xmlns:p14="http://schemas.microsoft.com/office/powerpoint/2010/main" val="38603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50AF-9EF1-8F18-436D-88BBF2EA8155}"/>
              </a:ext>
            </a:extLst>
          </p:cNvPr>
          <p:cNvSpPr>
            <a:spLocks noGrp="1"/>
          </p:cNvSpPr>
          <p:nvPr>
            <p:ph type="title"/>
          </p:nvPr>
        </p:nvSpPr>
        <p:spPr>
          <a:xfrm>
            <a:off x="7597796" y="2787249"/>
            <a:ext cx="8169742" cy="3589434"/>
          </a:xfrm>
        </p:spPr>
        <p:txBody>
          <a:bodyPr>
            <a:normAutofit/>
          </a:bodyPr>
          <a:lstStyle/>
          <a:p>
            <a:pPr algn="r"/>
            <a:r>
              <a:rPr lang="en-US" dirty="0">
                <a:solidFill>
                  <a:schemeClr val="tx1"/>
                </a:solidFill>
                <a:latin typeface="Segoe UI Semibold" panose="020B0702040204020203" pitchFamily="34" charset="0"/>
                <a:cs typeface="Segoe UI Semibold" panose="020B0702040204020203" pitchFamily="34" charset="0"/>
              </a:rPr>
              <a:t>A philosophical shift occurs in Trauma Informed Care</a:t>
            </a:r>
          </a:p>
        </p:txBody>
      </p:sp>
      <p:sp>
        <p:nvSpPr>
          <p:cNvPr id="4" name="object 2">
            <a:extLst>
              <a:ext uri="{FF2B5EF4-FFF2-40B4-BE49-F238E27FC236}">
                <a16:creationId xmlns:a16="http://schemas.microsoft.com/office/drawing/2014/main" id="{F7E488CF-083A-1158-DA7B-2ABC4D2A54B6}"/>
              </a:ext>
            </a:extLst>
          </p:cNvPr>
          <p:cNvSpPr/>
          <p:nvPr/>
        </p:nvSpPr>
        <p:spPr>
          <a:xfrm>
            <a:off x="1665514" y="1224643"/>
            <a:ext cx="5932282" cy="8138432"/>
          </a:xfrm>
          <a:prstGeom prst="rect">
            <a:avLst/>
          </a:prstGeom>
          <a:blipFill>
            <a:blip r:embed="rId3" cstate="print"/>
            <a:stretch>
              <a:fillRect t="-3103" b="-1495"/>
            </a:stretch>
          </a:blipFill>
        </p:spPr>
        <p:txBody>
          <a:bodyPr wrap="square" lIns="0" tIns="0" rIns="0" bIns="0" rtlCol="0"/>
          <a:lstStyle/>
          <a:p>
            <a:endParaRPr sz="3356"/>
          </a:p>
        </p:txBody>
      </p:sp>
      <p:sp>
        <p:nvSpPr>
          <p:cNvPr id="5" name="TextBox 4">
            <a:extLst>
              <a:ext uri="{FF2B5EF4-FFF2-40B4-BE49-F238E27FC236}">
                <a16:creationId xmlns:a16="http://schemas.microsoft.com/office/drawing/2014/main" id="{5B9AB7B3-FC81-2174-ED8F-D8FCBD1B54CD}"/>
              </a:ext>
            </a:extLst>
          </p:cNvPr>
          <p:cNvSpPr txBox="1"/>
          <p:nvPr/>
        </p:nvSpPr>
        <p:spPr>
          <a:xfrm>
            <a:off x="11682667" y="6947614"/>
            <a:ext cx="3953298" cy="1675331"/>
          </a:xfrm>
          <a:prstGeom prst="rect">
            <a:avLst/>
          </a:prstGeom>
          <a:noFill/>
        </p:spPr>
        <p:txBody>
          <a:bodyPr wrap="square" lIns="124841" tIns="62421" rIns="124841" bIns="62421" rtlCol="0" anchor="t">
            <a:spAutoFit/>
          </a:bodyPr>
          <a:lstStyle/>
          <a:p>
            <a:r>
              <a:rPr lang="en-US" sz="3356" dirty="0"/>
              <a:t>S -Trauma Informed Care Manual, 4</a:t>
            </a:r>
            <a:r>
              <a:rPr lang="en-US" sz="3356" baseline="30000" dirty="0"/>
              <a:t>th</a:t>
            </a:r>
            <a:r>
              <a:rPr lang="en-US" sz="3356" dirty="0"/>
              <a:t> edition, ODVN</a:t>
            </a:r>
          </a:p>
        </p:txBody>
      </p:sp>
    </p:spTree>
    <p:extLst>
      <p:ext uri="{BB962C8B-B14F-4D97-AF65-F5344CB8AC3E}">
        <p14:creationId xmlns:p14="http://schemas.microsoft.com/office/powerpoint/2010/main" val="394994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A019E-955F-5249-9D86-B1376CC6356A}"/>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0A956C7B-756B-4A8A-FA77-725E8EA1A291}"/>
              </a:ext>
            </a:extLst>
          </p:cNvPr>
          <p:cNvSpPr>
            <a:spLocks noGrp="1"/>
          </p:cNvSpPr>
          <p:nvPr>
            <p:ph type="body" idx="1"/>
          </p:nvPr>
        </p:nvSpPr>
        <p:spPr/>
        <p:txBody>
          <a:bodyPr/>
          <a:lstStyle/>
          <a:p>
            <a:endParaRPr lang="en-US"/>
          </a:p>
        </p:txBody>
      </p:sp>
      <p:pic>
        <p:nvPicPr>
          <p:cNvPr id="8" name="Picture 7">
            <a:extLst>
              <a:ext uri="{FF2B5EF4-FFF2-40B4-BE49-F238E27FC236}">
                <a16:creationId xmlns:a16="http://schemas.microsoft.com/office/drawing/2014/main" id="{7B4FEFEA-EBCA-4CF5-FBAC-E5FFCC28E3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Layer>
                </a14:imgProps>
              </a:ext>
            </a:extLst>
          </a:blip>
          <a:stretch>
            <a:fillRect/>
          </a:stretch>
        </p:blipFill>
        <p:spPr>
          <a:xfrm>
            <a:off x="1" y="1839681"/>
            <a:ext cx="16651288" cy="7661365"/>
          </a:xfrm>
          <a:prstGeom prst="rect">
            <a:avLst/>
          </a:prstGeom>
        </p:spPr>
      </p:pic>
    </p:spTree>
    <p:extLst>
      <p:ext uri="{BB962C8B-B14F-4D97-AF65-F5344CB8AC3E}">
        <p14:creationId xmlns:p14="http://schemas.microsoft.com/office/powerpoint/2010/main" val="299654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684FCC-BAFF-2DA9-933B-2D7FA8D5D84D}"/>
              </a:ext>
            </a:extLst>
          </p:cNvPr>
          <p:cNvSpPr>
            <a:spLocks noGrp="1"/>
          </p:cNvSpPr>
          <p:nvPr>
            <p:ph type="title"/>
          </p:nvPr>
        </p:nvSpPr>
        <p:spPr/>
        <p:txBody>
          <a:bodyPr/>
          <a:lstStyle/>
          <a:p>
            <a:r>
              <a:rPr lang="en-US" dirty="0"/>
              <a:t>CARE by…</a:t>
            </a:r>
          </a:p>
        </p:txBody>
      </p:sp>
      <p:sp>
        <p:nvSpPr>
          <p:cNvPr id="5" name="Content Placeholder 4">
            <a:extLst>
              <a:ext uri="{FF2B5EF4-FFF2-40B4-BE49-F238E27FC236}">
                <a16:creationId xmlns:a16="http://schemas.microsoft.com/office/drawing/2014/main" id="{878FD747-49CF-5517-3013-1A2196AED9C6}"/>
              </a:ext>
            </a:extLst>
          </p:cNvPr>
          <p:cNvSpPr>
            <a:spLocks noGrp="1"/>
          </p:cNvSpPr>
          <p:nvPr>
            <p:ph sz="half" idx="1"/>
          </p:nvPr>
        </p:nvSpPr>
        <p:spPr/>
        <p:txBody>
          <a:bodyPr/>
          <a:lstStyle/>
          <a:p>
            <a:r>
              <a:rPr lang="en-US" dirty="0"/>
              <a:t>Connect by…</a:t>
            </a:r>
          </a:p>
          <a:p>
            <a:pPr lvl="1"/>
            <a:r>
              <a:rPr lang="en-US" dirty="0"/>
              <a:t>Building a relationship</a:t>
            </a:r>
          </a:p>
          <a:p>
            <a:pPr lvl="1"/>
            <a:r>
              <a:rPr lang="en-US" dirty="0"/>
              <a:t>Establishing rapport</a:t>
            </a:r>
          </a:p>
          <a:p>
            <a:pPr lvl="1"/>
            <a:r>
              <a:rPr lang="en-US" dirty="0"/>
              <a:t>Asking questions</a:t>
            </a:r>
          </a:p>
          <a:p>
            <a:pPr lvl="1"/>
            <a:r>
              <a:rPr lang="en-US" dirty="0"/>
              <a:t>Respecting boundaries</a:t>
            </a:r>
          </a:p>
          <a:p>
            <a:pPr lvl="1"/>
            <a:endParaRPr lang="en-US" dirty="0"/>
          </a:p>
          <a:p>
            <a:r>
              <a:rPr lang="en-US" dirty="0"/>
              <a:t>Acknowledge by…</a:t>
            </a:r>
          </a:p>
          <a:p>
            <a:pPr lvl="1"/>
            <a:r>
              <a:rPr lang="en-US" dirty="0"/>
              <a:t>Educating about the impacts of abuse on adults and children</a:t>
            </a:r>
          </a:p>
          <a:p>
            <a:pPr lvl="1"/>
            <a:r>
              <a:rPr lang="en-US" dirty="0"/>
              <a:t>Saying “I believe you.”</a:t>
            </a:r>
          </a:p>
          <a:p>
            <a:pPr lvl="1"/>
            <a:r>
              <a:rPr lang="en-US" dirty="0"/>
              <a:t>Validating how hard it is to reach out for support</a:t>
            </a:r>
          </a:p>
          <a:p>
            <a:pPr lvl="1"/>
            <a:endParaRPr lang="en-US" dirty="0"/>
          </a:p>
        </p:txBody>
      </p:sp>
      <p:sp>
        <p:nvSpPr>
          <p:cNvPr id="7" name="Content Placeholder 6">
            <a:extLst>
              <a:ext uri="{FF2B5EF4-FFF2-40B4-BE49-F238E27FC236}">
                <a16:creationId xmlns:a16="http://schemas.microsoft.com/office/drawing/2014/main" id="{E7A8BB59-16E1-FDB0-D38D-923690FDC732}"/>
              </a:ext>
            </a:extLst>
          </p:cNvPr>
          <p:cNvSpPr>
            <a:spLocks noGrp="1"/>
          </p:cNvSpPr>
          <p:nvPr>
            <p:ph sz="half" idx="2"/>
          </p:nvPr>
        </p:nvSpPr>
        <p:spPr/>
        <p:txBody>
          <a:bodyPr/>
          <a:lstStyle/>
          <a:p>
            <a:r>
              <a:rPr lang="en-US" dirty="0"/>
              <a:t>Respond by…</a:t>
            </a:r>
          </a:p>
          <a:p>
            <a:pPr lvl="1"/>
            <a:r>
              <a:rPr lang="en-US" dirty="0"/>
              <a:t>Offering resources and support</a:t>
            </a:r>
          </a:p>
          <a:p>
            <a:pPr lvl="1"/>
            <a:r>
              <a:rPr lang="en-US" dirty="0"/>
              <a:t>Providing referrals for areas that they identify needing help with</a:t>
            </a:r>
          </a:p>
          <a:p>
            <a:pPr lvl="1"/>
            <a:r>
              <a:rPr lang="en-US" dirty="0"/>
              <a:t>Creating a plan that keeps their safety and privacy into account</a:t>
            </a:r>
          </a:p>
          <a:p>
            <a:pPr marL="624215" lvl="1" indent="0">
              <a:buNone/>
            </a:pPr>
            <a:endParaRPr lang="en-US" dirty="0"/>
          </a:p>
          <a:p>
            <a:r>
              <a:rPr lang="en-US" dirty="0"/>
              <a:t>Evaluate by…</a:t>
            </a:r>
          </a:p>
          <a:p>
            <a:pPr lvl="1"/>
            <a:r>
              <a:rPr lang="en-US" dirty="0"/>
              <a:t>Checking in with the family or parent</a:t>
            </a:r>
          </a:p>
          <a:p>
            <a:pPr lvl="1"/>
            <a:r>
              <a:rPr lang="en-US" dirty="0"/>
              <a:t>Providing a way for them to give you feedback</a:t>
            </a:r>
          </a:p>
        </p:txBody>
      </p:sp>
    </p:spTree>
    <p:extLst>
      <p:ext uri="{BB962C8B-B14F-4D97-AF65-F5344CB8AC3E}">
        <p14:creationId xmlns:p14="http://schemas.microsoft.com/office/powerpoint/2010/main" val="34297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0D25-076E-4349-B956-484A226CF5A6}"/>
              </a:ext>
            </a:extLst>
          </p:cNvPr>
          <p:cNvSpPr>
            <a:spLocks noGrp="1"/>
          </p:cNvSpPr>
          <p:nvPr>
            <p:ph type="title"/>
          </p:nvPr>
        </p:nvSpPr>
        <p:spPr/>
        <p:txBody>
          <a:bodyPr/>
          <a:lstStyle/>
          <a:p>
            <a:r>
              <a:rPr lang="en-US" dirty="0"/>
              <a:t>How can I help? Trauma Informed Responses</a:t>
            </a:r>
          </a:p>
        </p:txBody>
      </p:sp>
      <p:sp>
        <p:nvSpPr>
          <p:cNvPr id="4" name="Content Placeholder 3">
            <a:extLst>
              <a:ext uri="{FF2B5EF4-FFF2-40B4-BE49-F238E27FC236}">
                <a16:creationId xmlns:a16="http://schemas.microsoft.com/office/drawing/2014/main" id="{8C59437F-1208-4672-B36A-BAAB4A8413BC}"/>
              </a:ext>
            </a:extLst>
          </p:cNvPr>
          <p:cNvSpPr>
            <a:spLocks noGrp="1"/>
          </p:cNvSpPr>
          <p:nvPr>
            <p:ph sz="half" idx="1"/>
          </p:nvPr>
        </p:nvSpPr>
        <p:spPr/>
        <p:txBody>
          <a:bodyPr>
            <a:normAutofit lnSpcReduction="10000"/>
          </a:bodyPr>
          <a:lstStyle/>
          <a:p>
            <a:r>
              <a:rPr lang="en-US" dirty="0"/>
              <a:t>Do…</a:t>
            </a:r>
          </a:p>
          <a:p>
            <a:pPr lvl="1"/>
            <a:r>
              <a:rPr lang="en-US" dirty="0"/>
              <a:t>Ask specific questions about what you are noticing or hearing</a:t>
            </a:r>
          </a:p>
          <a:p>
            <a:pPr lvl="1"/>
            <a:r>
              <a:rPr lang="en-US" dirty="0"/>
              <a:t>Listening without judging</a:t>
            </a:r>
          </a:p>
          <a:p>
            <a:pPr lvl="1"/>
            <a:r>
              <a:rPr lang="en-US" dirty="0"/>
              <a:t>Tell them that they are not alone and help is available</a:t>
            </a:r>
          </a:p>
          <a:p>
            <a:pPr lvl="1"/>
            <a:r>
              <a:rPr lang="en-US" dirty="0"/>
              <a:t>Trust their knowledge </a:t>
            </a:r>
          </a:p>
          <a:p>
            <a:pPr lvl="1"/>
            <a:r>
              <a:rPr lang="en-US" dirty="0"/>
              <a:t>Highlight their strengths and courage</a:t>
            </a:r>
          </a:p>
          <a:p>
            <a:pPr lvl="1"/>
            <a:r>
              <a:rPr lang="en-US" dirty="0"/>
              <a:t>Learn about and offer community resources</a:t>
            </a:r>
          </a:p>
          <a:p>
            <a:pPr lvl="1"/>
            <a:r>
              <a:rPr lang="en-US" dirty="0"/>
              <a:t>Provide information on Domestic Violence</a:t>
            </a:r>
          </a:p>
          <a:p>
            <a:pPr lvl="1"/>
            <a:r>
              <a:rPr lang="en-US" dirty="0"/>
              <a:t>Contact police immediately </a:t>
            </a:r>
            <a:r>
              <a:rPr lang="en-US" b="1" i="1" dirty="0"/>
              <a:t>ONLY</a:t>
            </a:r>
            <a:r>
              <a:rPr lang="en-US" dirty="0"/>
              <a:t> if you witness or hear a violent episode</a:t>
            </a:r>
          </a:p>
        </p:txBody>
      </p:sp>
      <p:sp>
        <p:nvSpPr>
          <p:cNvPr id="5" name="Content Placeholder 4">
            <a:extLst>
              <a:ext uri="{FF2B5EF4-FFF2-40B4-BE49-F238E27FC236}">
                <a16:creationId xmlns:a16="http://schemas.microsoft.com/office/drawing/2014/main" id="{D89A1826-0883-4F6A-A16F-77F6923B1883}"/>
              </a:ext>
            </a:extLst>
          </p:cNvPr>
          <p:cNvSpPr>
            <a:spLocks noGrp="1"/>
          </p:cNvSpPr>
          <p:nvPr>
            <p:ph sz="half" idx="2"/>
          </p:nvPr>
        </p:nvSpPr>
        <p:spPr/>
        <p:txBody>
          <a:bodyPr/>
          <a:lstStyle/>
          <a:p>
            <a:r>
              <a:rPr lang="en-US" dirty="0"/>
              <a:t>Don’t…</a:t>
            </a:r>
          </a:p>
          <a:p>
            <a:pPr lvl="1"/>
            <a:r>
              <a:rPr lang="en-US" dirty="0"/>
              <a:t>Criticize their partner</a:t>
            </a:r>
          </a:p>
          <a:p>
            <a:pPr lvl="1"/>
            <a:r>
              <a:rPr lang="en-US" dirty="0"/>
              <a:t>Make choices for them</a:t>
            </a:r>
          </a:p>
          <a:p>
            <a:pPr lvl="1"/>
            <a:r>
              <a:rPr lang="en-US" dirty="0"/>
              <a:t>Sound angry or upset</a:t>
            </a:r>
          </a:p>
          <a:p>
            <a:pPr lvl="1"/>
            <a:r>
              <a:rPr lang="en-US" dirty="0"/>
              <a:t>Suggest couples counseling, it can be dangerous</a:t>
            </a:r>
          </a:p>
          <a:p>
            <a:pPr lvl="1"/>
            <a:r>
              <a:rPr lang="en-US" dirty="0"/>
              <a:t>Use terms such as “victim” or “abuser”</a:t>
            </a:r>
          </a:p>
        </p:txBody>
      </p:sp>
      <p:sp>
        <p:nvSpPr>
          <p:cNvPr id="6" name="TextBox 5">
            <a:extLst>
              <a:ext uri="{FF2B5EF4-FFF2-40B4-BE49-F238E27FC236}">
                <a16:creationId xmlns:a16="http://schemas.microsoft.com/office/drawing/2014/main" id="{796B8EAC-AFEB-4706-BF35-47D23ADF833C}"/>
              </a:ext>
            </a:extLst>
          </p:cNvPr>
          <p:cNvSpPr txBox="1"/>
          <p:nvPr/>
        </p:nvSpPr>
        <p:spPr>
          <a:xfrm>
            <a:off x="4165123" y="8429753"/>
            <a:ext cx="9093200" cy="848822"/>
          </a:xfrm>
          <a:prstGeom prst="rect">
            <a:avLst/>
          </a:prstGeom>
          <a:noFill/>
        </p:spPr>
        <p:txBody>
          <a:bodyPr wrap="square" rtlCol="0">
            <a:spAutoFit/>
          </a:bodyPr>
          <a:lstStyle/>
          <a:p>
            <a:pPr algn="ctr"/>
            <a:r>
              <a:rPr lang="en-US" dirty="0"/>
              <a:t>“Do You Know Someone Who is Being Abused?</a:t>
            </a:r>
          </a:p>
          <a:p>
            <a:pPr algn="ctr"/>
            <a:r>
              <a:rPr lang="en-US" dirty="0"/>
              <a:t>A Guide for Friends and Family” ODVN</a:t>
            </a:r>
          </a:p>
        </p:txBody>
      </p:sp>
    </p:spTree>
    <p:extLst>
      <p:ext uri="{BB962C8B-B14F-4D97-AF65-F5344CB8AC3E}">
        <p14:creationId xmlns:p14="http://schemas.microsoft.com/office/powerpoint/2010/main" val="209445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02D9-BB3E-AD92-D4B7-4A338A45765E}"/>
              </a:ext>
            </a:extLst>
          </p:cNvPr>
          <p:cNvSpPr>
            <a:spLocks noGrp="1"/>
          </p:cNvSpPr>
          <p:nvPr>
            <p:ph type="title"/>
          </p:nvPr>
        </p:nvSpPr>
        <p:spPr>
          <a:xfrm>
            <a:off x="675132" y="705623"/>
            <a:ext cx="4211669" cy="7881530"/>
          </a:xfrm>
        </p:spPr>
        <p:txBody>
          <a:bodyPr anchor="ctr">
            <a:normAutofit/>
          </a:bodyPr>
          <a:lstStyle/>
          <a:p>
            <a:r>
              <a:rPr lang="en-US">
                <a:solidFill>
                  <a:srgbClr val="FFFFFF"/>
                </a:solidFill>
              </a:rPr>
              <a:t>Effective Safer Planning is...</a:t>
            </a:r>
          </a:p>
        </p:txBody>
      </p:sp>
      <p:graphicFrame>
        <p:nvGraphicFramePr>
          <p:cNvPr id="6" name="Content Placeholder 2">
            <a:extLst>
              <a:ext uri="{FF2B5EF4-FFF2-40B4-BE49-F238E27FC236}">
                <a16:creationId xmlns:a16="http://schemas.microsoft.com/office/drawing/2014/main" id="{1543376C-E61B-E478-C197-AF3E57C5B1EF}"/>
              </a:ext>
            </a:extLst>
          </p:cNvPr>
          <p:cNvGraphicFramePr>
            <a:graphicFrameLocks noGrp="1"/>
          </p:cNvGraphicFramePr>
          <p:nvPr>
            <p:ph idx="1"/>
            <p:extLst>
              <p:ext uri="{D42A27DB-BD31-4B8C-83A1-F6EECF244321}">
                <p14:modId xmlns:p14="http://schemas.microsoft.com/office/powerpoint/2010/main" val="2846596223"/>
              </p:ext>
            </p:extLst>
          </p:nvPr>
        </p:nvGraphicFramePr>
        <p:xfrm>
          <a:off x="6743699" y="1412270"/>
          <a:ext cx="9658345" cy="821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3" descr="A person and a child&#10;&#10;Description automatically generated">
            <a:extLst>
              <a:ext uri="{FF2B5EF4-FFF2-40B4-BE49-F238E27FC236}">
                <a16:creationId xmlns:a16="http://schemas.microsoft.com/office/drawing/2014/main" id="{464ECCE6-B25D-690B-A8CC-9445CE83EB66}"/>
              </a:ext>
            </a:extLst>
          </p:cNvPr>
          <p:cNvPicPr>
            <a:picLocks noChangeAspect="1"/>
          </p:cNvPicPr>
          <p:nvPr/>
        </p:nvPicPr>
        <p:blipFill>
          <a:blip r:embed="rId8"/>
          <a:stretch>
            <a:fillRect/>
          </a:stretch>
        </p:blipFill>
        <p:spPr>
          <a:xfrm>
            <a:off x="675132" y="1794345"/>
            <a:ext cx="5627696" cy="7299118"/>
          </a:xfrm>
          <a:prstGeom prst="rect">
            <a:avLst/>
          </a:prstGeom>
        </p:spPr>
      </p:pic>
      <p:sp>
        <p:nvSpPr>
          <p:cNvPr id="4" name="Title 1">
            <a:extLst>
              <a:ext uri="{FF2B5EF4-FFF2-40B4-BE49-F238E27FC236}">
                <a16:creationId xmlns:a16="http://schemas.microsoft.com/office/drawing/2014/main" id="{46C04BD8-21D8-2F2E-8C87-F5F15F3E61E2}"/>
              </a:ext>
            </a:extLst>
          </p:cNvPr>
          <p:cNvSpPr txBox="1">
            <a:spLocks/>
          </p:cNvSpPr>
          <p:nvPr/>
        </p:nvSpPr>
        <p:spPr>
          <a:xfrm>
            <a:off x="1612900" y="104798"/>
            <a:ext cx="14942344" cy="796902"/>
          </a:xfrm>
          <a:prstGeom prst="rect">
            <a:avLst/>
          </a:prstGeom>
        </p:spPr>
        <p:txBody>
          <a:bodyPr vert="horz" lIns="91440" tIns="45720" rIns="91440" bIns="45720" rtlCol="0" anchor="ctr">
            <a:normAutofit/>
          </a:bodyPr>
          <a:lstStyle>
            <a:lvl1pPr algn="l" defTabSz="1248430" rtl="0" eaLnBrk="1" latinLnBrk="0" hangingPunct="1">
              <a:lnSpc>
                <a:spcPct val="90000"/>
              </a:lnSpc>
              <a:spcBef>
                <a:spcPct val="0"/>
              </a:spcBef>
              <a:buNone/>
              <a:defRPr sz="4400" kern="1200">
                <a:solidFill>
                  <a:schemeClr val="bg1"/>
                </a:solidFill>
                <a:latin typeface="Segoe UI Semibold" panose="020B0702040204020203" pitchFamily="34" charset="0"/>
                <a:ea typeface="+mj-ea"/>
                <a:cs typeface="Segoe UI Semibold" panose="020B0702040204020203" pitchFamily="34" charset="0"/>
              </a:defRPr>
            </a:lvl1pPr>
          </a:lstStyle>
          <a:p>
            <a:r>
              <a:rPr lang="en-US" dirty="0"/>
              <a:t>Safer Planning</a:t>
            </a:r>
          </a:p>
        </p:txBody>
      </p:sp>
    </p:spTree>
    <p:extLst>
      <p:ext uri="{BB962C8B-B14F-4D97-AF65-F5344CB8AC3E}">
        <p14:creationId xmlns:p14="http://schemas.microsoft.com/office/powerpoint/2010/main" val="94721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sz="7200" dirty="0"/>
          </a:p>
          <a:p>
            <a:pPr marL="0" indent="0" algn="ctr">
              <a:buNone/>
            </a:pPr>
            <a:endParaRPr lang="en-US" sz="7200" dirty="0"/>
          </a:p>
        </p:txBody>
      </p:sp>
      <p:sp>
        <p:nvSpPr>
          <p:cNvPr id="4" name="Content Placeholder 2"/>
          <p:cNvSpPr txBox="1">
            <a:spLocks/>
          </p:cNvSpPr>
          <p:nvPr/>
        </p:nvSpPr>
        <p:spPr>
          <a:xfrm>
            <a:off x="248444" y="1879601"/>
            <a:ext cx="16459200" cy="6706070"/>
          </a:xfrm>
          <a:prstGeom prst="rect">
            <a:avLst/>
          </a:prstGeom>
        </p:spPr>
        <p:txBody>
          <a:bodyPr vert="horz" lIns="91440" tIns="45720" rIns="91440" bIns="45720" rtlCol="0">
            <a:normAutofit lnSpcReduction="10000"/>
          </a:bodyPr>
          <a:lstStyle>
            <a:lvl1pPr marL="312108" indent="-312108" algn="l" defTabSz="1248430" rtl="0" eaLnBrk="1" latinLnBrk="0" hangingPunct="1">
              <a:lnSpc>
                <a:spcPct val="90000"/>
              </a:lnSpc>
              <a:spcBef>
                <a:spcPts val="1365"/>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936323" indent="-312108" algn="l" defTabSz="1248430" rtl="0" eaLnBrk="1" latinLnBrk="0" hangingPunct="1">
              <a:lnSpc>
                <a:spcPct val="90000"/>
              </a:lnSpc>
              <a:spcBef>
                <a:spcPts val="683"/>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2pPr>
            <a:lvl3pPr marL="1560538" indent="-312108" algn="l" defTabSz="1248430" rtl="0" eaLnBrk="1" latinLnBrk="0" hangingPunct="1">
              <a:lnSpc>
                <a:spcPct val="90000"/>
              </a:lnSpc>
              <a:spcBef>
                <a:spcPts val="683"/>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2184753" indent="-312108" algn="l" defTabSz="1248430" rtl="0" eaLnBrk="1" latinLnBrk="0" hangingPunct="1">
              <a:lnSpc>
                <a:spcPct val="90000"/>
              </a:lnSpc>
              <a:spcBef>
                <a:spcPts val="683"/>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808968" indent="-312108" algn="l" defTabSz="1248430" rtl="0" eaLnBrk="1" latinLnBrk="0" hangingPunct="1">
              <a:lnSpc>
                <a:spcPct val="90000"/>
              </a:lnSpc>
              <a:spcBef>
                <a:spcPts val="683"/>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433183"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6pPr>
            <a:lvl7pPr marL="4057399"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7pPr>
            <a:lvl8pPr marL="4681614"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8pPr>
            <a:lvl9pPr marL="5305829" indent="-312108" algn="l" defTabSz="1248430" rtl="0" eaLnBrk="1" latinLnBrk="0" hangingPunct="1">
              <a:lnSpc>
                <a:spcPct val="90000"/>
              </a:lnSpc>
              <a:spcBef>
                <a:spcPts val="683"/>
              </a:spcBef>
              <a:buFont typeface="Arial" panose="020B0604020202020204" pitchFamily="34" charset="0"/>
              <a:buChar char="•"/>
              <a:defRPr sz="2458" kern="1200">
                <a:solidFill>
                  <a:schemeClr val="tx1"/>
                </a:solidFill>
                <a:latin typeface="+mn-lt"/>
                <a:ea typeface="+mn-ea"/>
                <a:cs typeface="+mn-cs"/>
              </a:defRPr>
            </a:lvl9pPr>
          </a:lstStyle>
          <a:p>
            <a:pPr marL="0" marR="0" indent="0">
              <a:lnSpc>
                <a:spcPct val="110000"/>
              </a:lnSpc>
              <a:spcAft>
                <a:spcPts val="600"/>
              </a:spcAft>
              <a:buNone/>
            </a:pPr>
            <a:r>
              <a:rPr lang="en-US" sz="4000" dirty="0">
                <a:effectLst/>
                <a:ea typeface="Times New Roman" panose="02020603050405020304" pitchFamily="18" charset="0"/>
              </a:rPr>
              <a:t>In this webinar, we will cover:</a:t>
            </a:r>
          </a:p>
          <a:p>
            <a:pPr marL="0" marR="0" indent="0">
              <a:lnSpc>
                <a:spcPct val="110000"/>
              </a:lnSpc>
              <a:spcAft>
                <a:spcPts val="600"/>
              </a:spcAft>
              <a:buNone/>
            </a:pPr>
            <a:endParaRPr lang="en-US" sz="4000" dirty="0"/>
          </a:p>
          <a:p>
            <a:pPr marL="742950" marR="0" indent="-742950">
              <a:lnSpc>
                <a:spcPct val="110000"/>
              </a:lnSpc>
              <a:spcAft>
                <a:spcPts val="600"/>
              </a:spcAft>
              <a:buFont typeface="+mj-lt"/>
              <a:buAutoNum type="arabicPeriod"/>
            </a:pPr>
            <a:r>
              <a:rPr lang="en-US" sz="4000" dirty="0"/>
              <a:t>Dynamics of domestic violence, including tactics and types of abuse commonly used to gain or maintain power over victims.</a:t>
            </a:r>
          </a:p>
          <a:p>
            <a:pPr marL="742950" marR="0" indent="-742950">
              <a:lnSpc>
                <a:spcPct val="110000"/>
              </a:lnSpc>
              <a:spcAft>
                <a:spcPts val="600"/>
              </a:spcAft>
              <a:buFont typeface="+mj-lt"/>
              <a:buAutoNum type="arabicPeriod"/>
            </a:pPr>
            <a:r>
              <a:rPr lang="en-US" sz="4000" dirty="0"/>
              <a:t>Impacts (short and long-term) on parent and child survivors. </a:t>
            </a:r>
          </a:p>
          <a:p>
            <a:pPr marL="742950" marR="0" indent="-742950">
              <a:lnSpc>
                <a:spcPct val="110000"/>
              </a:lnSpc>
              <a:spcAft>
                <a:spcPts val="600"/>
              </a:spcAft>
              <a:buFont typeface="+mj-lt"/>
              <a:buAutoNum type="arabicPeriod"/>
            </a:pPr>
            <a:r>
              <a:rPr lang="en-US" sz="4000" dirty="0"/>
              <a:t>Trauma-Informed, Victim-Centered strategies to promote safety and access to services. </a:t>
            </a:r>
          </a:p>
          <a:p>
            <a:pPr marL="742950" marR="0" indent="-742950">
              <a:lnSpc>
                <a:spcPct val="110000"/>
              </a:lnSpc>
              <a:spcAft>
                <a:spcPts val="600"/>
              </a:spcAft>
              <a:buFont typeface="+mj-lt"/>
              <a:buAutoNum type="arabicPeriod"/>
            </a:pPr>
            <a:r>
              <a:rPr lang="en-US" sz="4000" dirty="0"/>
              <a:t>Local and community resources for domestic violence advocacy. </a:t>
            </a:r>
            <a:endParaRPr lang="en-US" dirty="0"/>
          </a:p>
          <a:p>
            <a:pPr marL="0" indent="0" algn="ctr">
              <a:buFont typeface="Arial" panose="020B0604020202020204" pitchFamily="34" charset="0"/>
              <a:buNone/>
            </a:pPr>
            <a:endParaRPr lang="en-US" sz="7200" dirty="0"/>
          </a:p>
        </p:txBody>
      </p:sp>
    </p:spTree>
    <p:extLst>
      <p:ext uri="{BB962C8B-B14F-4D97-AF65-F5344CB8AC3E}">
        <p14:creationId xmlns:p14="http://schemas.microsoft.com/office/powerpoint/2010/main" val="118647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FD0-DA93-6180-E19B-CEC85EABA46A}"/>
              </a:ext>
            </a:extLst>
          </p:cNvPr>
          <p:cNvSpPr>
            <a:spLocks noGrp="1"/>
          </p:cNvSpPr>
          <p:nvPr>
            <p:ph type="title"/>
          </p:nvPr>
        </p:nvSpPr>
        <p:spPr>
          <a:xfrm>
            <a:off x="1511039" y="87553"/>
            <a:ext cx="15086916" cy="1018862"/>
          </a:xfrm>
        </p:spPr>
        <p:txBody>
          <a:bodyPr/>
          <a:lstStyle/>
          <a:p>
            <a:r>
              <a:rPr lang="en-US" dirty="0"/>
              <a:t>Safer Planning Strategies</a:t>
            </a:r>
          </a:p>
        </p:txBody>
      </p:sp>
      <p:pic>
        <p:nvPicPr>
          <p:cNvPr id="4" name="Content Placeholder 3" descr="A screenshot of a computer&#10;&#10;Description automatically generated">
            <a:extLst>
              <a:ext uri="{FF2B5EF4-FFF2-40B4-BE49-F238E27FC236}">
                <a16:creationId xmlns:a16="http://schemas.microsoft.com/office/drawing/2014/main" id="{01BC67C7-10C8-6488-0D07-BF97A6C0990A}"/>
              </a:ext>
            </a:extLst>
          </p:cNvPr>
          <p:cNvPicPr>
            <a:picLocks noGrp="1" noChangeAspect="1"/>
          </p:cNvPicPr>
          <p:nvPr>
            <p:ph idx="1"/>
          </p:nvPr>
        </p:nvPicPr>
        <p:blipFill>
          <a:blip r:embed="rId3"/>
          <a:stretch>
            <a:fillRect/>
          </a:stretch>
        </p:blipFill>
        <p:spPr>
          <a:xfrm>
            <a:off x="184053" y="1640817"/>
            <a:ext cx="16415000" cy="7634705"/>
          </a:xfrm>
        </p:spPr>
      </p:pic>
      <p:pic>
        <p:nvPicPr>
          <p:cNvPr id="5" name="Picture 4" descr="A group of people holding up cubes&#10;&#10;Description automatically generated">
            <a:extLst>
              <a:ext uri="{FF2B5EF4-FFF2-40B4-BE49-F238E27FC236}">
                <a16:creationId xmlns:a16="http://schemas.microsoft.com/office/drawing/2014/main" id="{0D7968F5-238E-9386-5F06-89A8461B1A0D}"/>
              </a:ext>
            </a:extLst>
          </p:cNvPr>
          <p:cNvPicPr>
            <a:picLocks noChangeAspect="1"/>
          </p:cNvPicPr>
          <p:nvPr/>
        </p:nvPicPr>
        <p:blipFill>
          <a:blip r:embed="rId4">
            <a:alphaModFix amt="84000"/>
          </a:blip>
          <a:stretch>
            <a:fillRect/>
          </a:stretch>
        </p:blipFill>
        <p:spPr>
          <a:xfrm>
            <a:off x="9788664" y="1275141"/>
            <a:ext cx="6197008" cy="3600510"/>
          </a:xfrm>
          <a:prstGeom prst="rect">
            <a:avLst/>
          </a:prstGeom>
        </p:spPr>
      </p:pic>
    </p:spTree>
    <p:extLst>
      <p:ext uri="{BB962C8B-B14F-4D97-AF65-F5344CB8AC3E}">
        <p14:creationId xmlns:p14="http://schemas.microsoft.com/office/powerpoint/2010/main" val="102363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6C70-50CE-1C43-CD88-068EC4C1BB85}"/>
              </a:ext>
            </a:extLst>
          </p:cNvPr>
          <p:cNvSpPr>
            <a:spLocks noGrp="1"/>
          </p:cNvSpPr>
          <p:nvPr>
            <p:ph type="title"/>
          </p:nvPr>
        </p:nvSpPr>
        <p:spPr/>
        <p:txBody>
          <a:bodyPr/>
          <a:lstStyle/>
          <a:p>
            <a:r>
              <a:rPr lang="en-US"/>
              <a:t>Local and ODVN </a:t>
            </a:r>
            <a:r>
              <a:rPr lang="en-US" dirty="0"/>
              <a:t>Resources</a:t>
            </a:r>
          </a:p>
        </p:txBody>
      </p:sp>
      <p:sp>
        <p:nvSpPr>
          <p:cNvPr id="4" name="Text Placeholder 3">
            <a:extLst>
              <a:ext uri="{FF2B5EF4-FFF2-40B4-BE49-F238E27FC236}">
                <a16:creationId xmlns:a16="http://schemas.microsoft.com/office/drawing/2014/main" id="{016BBA1F-B823-5EB0-5207-357F11D193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6820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533E2-E21F-11C8-41D1-7199CB5653FC}"/>
              </a:ext>
            </a:extLst>
          </p:cNvPr>
          <p:cNvSpPr>
            <a:spLocks noGrp="1"/>
          </p:cNvSpPr>
          <p:nvPr>
            <p:ph type="title"/>
          </p:nvPr>
        </p:nvSpPr>
        <p:spPr/>
        <p:txBody>
          <a:bodyPr/>
          <a:lstStyle/>
          <a:p>
            <a:r>
              <a:rPr lang="en-US" dirty="0"/>
              <a:t>www.odvn.org/find-help/</a:t>
            </a:r>
          </a:p>
        </p:txBody>
      </p:sp>
      <p:pic>
        <p:nvPicPr>
          <p:cNvPr id="6" name="Picture 5">
            <a:extLst>
              <a:ext uri="{FF2B5EF4-FFF2-40B4-BE49-F238E27FC236}">
                <a16:creationId xmlns:a16="http://schemas.microsoft.com/office/drawing/2014/main" id="{075C42F3-926C-669A-5ED2-B8E207E8A500}"/>
              </a:ext>
            </a:extLst>
          </p:cNvPr>
          <p:cNvPicPr>
            <a:picLocks noChangeAspect="1"/>
          </p:cNvPicPr>
          <p:nvPr/>
        </p:nvPicPr>
        <p:blipFill>
          <a:blip r:embed="rId3"/>
          <a:srcRect t="2432"/>
          <a:stretch/>
        </p:blipFill>
        <p:spPr>
          <a:xfrm>
            <a:off x="1615248" y="1444660"/>
            <a:ext cx="9269076" cy="7877174"/>
          </a:xfrm>
          <a:prstGeom prst="rect">
            <a:avLst/>
          </a:prstGeom>
        </p:spPr>
      </p:pic>
      <p:pic>
        <p:nvPicPr>
          <p:cNvPr id="8" name="Picture 7">
            <a:extLst>
              <a:ext uri="{FF2B5EF4-FFF2-40B4-BE49-F238E27FC236}">
                <a16:creationId xmlns:a16="http://schemas.microsoft.com/office/drawing/2014/main" id="{0F891785-117C-13A3-52CB-3F6249BDA918}"/>
              </a:ext>
            </a:extLst>
          </p:cNvPr>
          <p:cNvPicPr>
            <a:picLocks noChangeAspect="1"/>
          </p:cNvPicPr>
          <p:nvPr/>
        </p:nvPicPr>
        <p:blipFill>
          <a:blip r:embed="rId4"/>
          <a:stretch>
            <a:fillRect/>
          </a:stretch>
        </p:blipFill>
        <p:spPr>
          <a:xfrm>
            <a:off x="12262701" y="3518128"/>
            <a:ext cx="3419180" cy="3453372"/>
          </a:xfrm>
          <a:prstGeom prst="rect">
            <a:avLst/>
          </a:prstGeom>
        </p:spPr>
      </p:pic>
    </p:spTree>
    <p:extLst>
      <p:ext uri="{BB962C8B-B14F-4D97-AF65-F5344CB8AC3E}">
        <p14:creationId xmlns:p14="http://schemas.microsoft.com/office/powerpoint/2010/main" val="4230216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768" y="267762"/>
            <a:ext cx="13033678" cy="532248"/>
          </a:xfrm>
          <a:prstGeom prst="rect">
            <a:avLst/>
          </a:prstGeom>
        </p:spPr>
        <p:txBody>
          <a:bodyPr vert="horz" lIns="91408" tIns="45704" rIns="91408" bIns="45704" rtlCol="0" anchor="ctr">
            <a:normAutofit fontScale="90000" lnSpcReduction="10000"/>
          </a:bodyPr>
          <a:lstStyle>
            <a:lvl1pPr algn="l" defTabSz="1248430" rtl="0" eaLnBrk="1" latinLnBrk="0" hangingPunct="1">
              <a:lnSpc>
                <a:spcPct val="90000"/>
              </a:lnSpc>
              <a:spcBef>
                <a:spcPct val="0"/>
              </a:spcBef>
              <a:buNone/>
              <a:defRPr sz="4000" kern="1200">
                <a:solidFill>
                  <a:srgbClr val="997BA1"/>
                </a:solidFill>
                <a:latin typeface="Segoe UI Semibold" panose="020B0702040204020203" pitchFamily="34" charset="0"/>
                <a:ea typeface="+mj-ea"/>
                <a:cs typeface="Segoe UI Semibold" panose="020B0702040204020203" pitchFamily="34" charset="0"/>
              </a:defRPr>
            </a:lvl1pPr>
          </a:lstStyle>
          <a:p>
            <a:endParaRPr lang="en-US" sz="3999"/>
          </a:p>
        </p:txBody>
      </p:sp>
      <p:sp>
        <p:nvSpPr>
          <p:cNvPr id="2" name="Content Placeholder 1">
            <a:extLst>
              <a:ext uri="{FF2B5EF4-FFF2-40B4-BE49-F238E27FC236}">
                <a16:creationId xmlns:a16="http://schemas.microsoft.com/office/drawing/2014/main" id="{F97C8B33-6468-4E54-97FF-A7ED9B308F7C}"/>
              </a:ext>
            </a:extLst>
          </p:cNvPr>
          <p:cNvSpPr>
            <a:spLocks noGrp="1"/>
          </p:cNvSpPr>
          <p:nvPr>
            <p:ph idx="1"/>
          </p:nvPr>
        </p:nvSpPr>
        <p:spPr>
          <a:xfrm>
            <a:off x="98921" y="1987397"/>
            <a:ext cx="16453446" cy="6444563"/>
          </a:xfrm>
        </p:spPr>
        <p:txBody>
          <a:bodyPr>
            <a:normAutofit/>
          </a:bodyPr>
          <a:lstStyle/>
          <a:p>
            <a:pPr>
              <a:lnSpc>
                <a:spcPct val="100000"/>
              </a:lnSpc>
            </a:pPr>
            <a:r>
              <a:rPr lang="en-US" sz="4799" dirty="0"/>
              <a:t>Relocation and Safety Assistance</a:t>
            </a:r>
          </a:p>
          <a:p>
            <a:pPr marL="0" indent="0">
              <a:lnSpc>
                <a:spcPct val="100000"/>
              </a:lnSpc>
              <a:buNone/>
            </a:pPr>
            <a:r>
              <a:rPr lang="en-US" sz="4799" dirty="0"/>
              <a:t>		</a:t>
            </a:r>
          </a:p>
          <a:p>
            <a:pPr>
              <a:lnSpc>
                <a:spcPct val="100000"/>
              </a:lnSpc>
            </a:pPr>
            <a:r>
              <a:rPr lang="en-US" sz="4799" dirty="0"/>
              <a:t>Legal Assistance </a:t>
            </a:r>
          </a:p>
          <a:p>
            <a:pPr>
              <a:lnSpc>
                <a:spcPct val="100000"/>
              </a:lnSpc>
            </a:pPr>
            <a:endParaRPr lang="en-US" sz="4799" dirty="0"/>
          </a:p>
          <a:p>
            <a:pPr>
              <a:lnSpc>
                <a:spcPct val="100000"/>
              </a:lnSpc>
            </a:pPr>
            <a:r>
              <a:rPr lang="en-US" sz="4799" dirty="0"/>
              <a:t>REACH Rapid Re-Housing Program</a:t>
            </a:r>
          </a:p>
        </p:txBody>
      </p:sp>
      <p:sp>
        <p:nvSpPr>
          <p:cNvPr id="7" name="Title 6">
            <a:extLst>
              <a:ext uri="{FF2B5EF4-FFF2-40B4-BE49-F238E27FC236}">
                <a16:creationId xmlns:a16="http://schemas.microsoft.com/office/drawing/2014/main" id="{77AB05DD-A59A-48FB-A653-8F5D2C2B6CCB}"/>
              </a:ext>
            </a:extLst>
          </p:cNvPr>
          <p:cNvSpPr>
            <a:spLocks noGrp="1"/>
          </p:cNvSpPr>
          <p:nvPr>
            <p:ph type="title"/>
          </p:nvPr>
        </p:nvSpPr>
        <p:spPr/>
        <p:txBody>
          <a:bodyPr/>
          <a:lstStyle/>
          <a:p>
            <a:r>
              <a:rPr lang="en-US"/>
              <a:t>ODVN Resources</a:t>
            </a:r>
          </a:p>
        </p:txBody>
      </p:sp>
      <p:pic>
        <p:nvPicPr>
          <p:cNvPr id="11" name="Picture 10">
            <a:extLst>
              <a:ext uri="{FF2B5EF4-FFF2-40B4-BE49-F238E27FC236}">
                <a16:creationId xmlns:a16="http://schemas.microsoft.com/office/drawing/2014/main" id="{14F523A7-DAB8-4B83-B0A7-3B5F37303AEB}"/>
              </a:ext>
            </a:extLst>
          </p:cNvPr>
          <p:cNvPicPr>
            <a:picLocks noChangeAspect="1"/>
          </p:cNvPicPr>
          <p:nvPr/>
        </p:nvPicPr>
        <p:blipFill>
          <a:blip r:embed="rId4"/>
          <a:stretch>
            <a:fillRect/>
          </a:stretch>
        </p:blipFill>
        <p:spPr>
          <a:xfrm>
            <a:off x="13508482" y="4357207"/>
            <a:ext cx="2497415" cy="2494630"/>
          </a:xfrm>
          <a:prstGeom prst="rect">
            <a:avLst/>
          </a:prstGeom>
          <a:effectLst/>
        </p:spPr>
      </p:pic>
      <p:pic>
        <p:nvPicPr>
          <p:cNvPr id="12" name="Picture 11">
            <a:extLst>
              <a:ext uri="{FF2B5EF4-FFF2-40B4-BE49-F238E27FC236}">
                <a16:creationId xmlns:a16="http://schemas.microsoft.com/office/drawing/2014/main" id="{01CAEDEF-5348-4CCA-978B-09167E558873}"/>
              </a:ext>
            </a:extLst>
          </p:cNvPr>
          <p:cNvPicPr>
            <a:picLocks noChangeAspect="1"/>
          </p:cNvPicPr>
          <p:nvPr/>
        </p:nvPicPr>
        <p:blipFill>
          <a:blip r:embed="rId5"/>
          <a:stretch>
            <a:fillRect/>
          </a:stretch>
        </p:blipFill>
        <p:spPr>
          <a:xfrm>
            <a:off x="10582608" y="1442030"/>
            <a:ext cx="2511838" cy="2509039"/>
          </a:xfrm>
          <a:prstGeom prst="rect">
            <a:avLst/>
          </a:prstGeom>
        </p:spPr>
      </p:pic>
      <p:pic>
        <p:nvPicPr>
          <p:cNvPr id="3" name="Picture 2" descr="A group of buildings with a moon in the background&#10;&#10;Description automatically generated">
            <a:extLst>
              <a:ext uri="{FF2B5EF4-FFF2-40B4-BE49-F238E27FC236}">
                <a16:creationId xmlns:a16="http://schemas.microsoft.com/office/drawing/2014/main" id="{93F1DED0-05EC-E8E3-D813-7EC0796D23C6}"/>
              </a:ext>
            </a:extLst>
          </p:cNvPr>
          <p:cNvPicPr>
            <a:picLocks noChangeAspect="1"/>
          </p:cNvPicPr>
          <p:nvPr/>
        </p:nvPicPr>
        <p:blipFill>
          <a:blip r:embed="rId6"/>
          <a:stretch>
            <a:fillRect/>
          </a:stretch>
        </p:blipFill>
        <p:spPr>
          <a:xfrm>
            <a:off x="10544951" y="6166111"/>
            <a:ext cx="2533713" cy="2532825"/>
          </a:xfrm>
          <a:prstGeom prst="rect">
            <a:avLst/>
          </a:prstGeom>
        </p:spPr>
      </p:pic>
    </p:spTree>
    <p:custDataLst>
      <p:tags r:id="rId1"/>
    </p:custDataLst>
    <p:extLst>
      <p:ext uri="{BB962C8B-B14F-4D97-AF65-F5344CB8AC3E}">
        <p14:creationId xmlns:p14="http://schemas.microsoft.com/office/powerpoint/2010/main" val="59221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Ohio Domestic Violence Network</a:t>
            </a:r>
          </a:p>
        </p:txBody>
      </p:sp>
      <p:grpSp>
        <p:nvGrpSpPr>
          <p:cNvPr id="2" name="Group 1"/>
          <p:cNvGrpSpPr/>
          <p:nvPr/>
        </p:nvGrpSpPr>
        <p:grpSpPr>
          <a:xfrm>
            <a:off x="2433806" y="1828006"/>
            <a:ext cx="11783677" cy="6703522"/>
            <a:chOff x="2433806" y="2044434"/>
            <a:chExt cx="11783677" cy="6703522"/>
          </a:xfrm>
        </p:grpSpPr>
        <p:sp>
          <p:nvSpPr>
            <p:cNvPr id="7" name="TextBox 6"/>
            <p:cNvSpPr txBox="1"/>
            <p:nvPr/>
          </p:nvSpPr>
          <p:spPr>
            <a:xfrm>
              <a:off x="7267009" y="2044434"/>
              <a:ext cx="2117271" cy="3323987"/>
            </a:xfrm>
            <a:prstGeom prst="rect">
              <a:avLst/>
            </a:prstGeom>
            <a:noFill/>
          </p:spPr>
          <p:txBody>
            <a:bodyPr wrap="square" rtlCol="0">
              <a:spAutoFit/>
            </a:bodyPr>
            <a:lstStyle/>
            <a:p>
              <a:pPr algn="ctr"/>
              <a:r>
                <a:rPr lang="en-US" sz="3500" dirty="0">
                  <a:solidFill>
                    <a:srgbClr val="997BA1"/>
                  </a:solidFill>
                  <a:latin typeface="Segoe UI Black" panose="020B0A02040204020203" pitchFamily="34" charset="0"/>
                  <a:ea typeface="Segoe UI Black" panose="020B0A02040204020203" pitchFamily="34" charset="0"/>
                  <a:cs typeface="Segoe UI" panose="020B0502040204020203" pitchFamily="34" charset="0"/>
                </a:rPr>
                <a:t>Address</a:t>
              </a:r>
            </a:p>
            <a:p>
              <a:pPr algn="ctr"/>
              <a:endParaRPr lang="en-US" sz="3500" dirty="0">
                <a:solidFill>
                  <a:srgbClr val="997BA1"/>
                </a:solidFill>
                <a:latin typeface="Segoe UI" panose="020B0502040204020203" pitchFamily="34" charset="0"/>
                <a:cs typeface="Segoe UI" panose="020B0502040204020203" pitchFamily="34" charset="0"/>
              </a:endParaRPr>
            </a:p>
            <a:p>
              <a:pPr algn="ctr"/>
              <a:endParaRPr lang="en-US" sz="3500" dirty="0">
                <a:solidFill>
                  <a:srgbClr val="997BA1"/>
                </a:solidFill>
                <a:latin typeface="Segoe UI" panose="020B0502040204020203" pitchFamily="34" charset="0"/>
                <a:ea typeface="Segoe UI Black" panose="020B0A02040204020203" pitchFamily="34" charset="0"/>
                <a:cs typeface="Segoe UI" panose="020B0502040204020203" pitchFamily="34" charset="0"/>
              </a:endParaRPr>
            </a:p>
            <a:p>
              <a:pPr algn="ctr"/>
              <a:r>
                <a:rPr lang="en-US" sz="3500" dirty="0">
                  <a:solidFill>
                    <a:srgbClr val="997BA1"/>
                  </a:solidFill>
                  <a:latin typeface="Segoe UI Black" panose="020B0A02040204020203" pitchFamily="34" charset="0"/>
                  <a:ea typeface="Segoe UI Black" panose="020B0A02040204020203" pitchFamily="34" charset="0"/>
                  <a:cs typeface="Segoe UI" panose="020B0502040204020203" pitchFamily="34" charset="0"/>
                </a:rPr>
                <a:t>Website</a:t>
              </a:r>
            </a:p>
            <a:p>
              <a:pPr algn="ctr"/>
              <a:endParaRPr lang="en-US" sz="3500" dirty="0">
                <a:solidFill>
                  <a:srgbClr val="997BA1"/>
                </a:solidFill>
                <a:latin typeface="Segoe UI" panose="020B0502040204020203" pitchFamily="34" charset="0"/>
                <a:ea typeface="Segoe UI Black" panose="020B0A02040204020203" pitchFamily="34" charset="0"/>
                <a:cs typeface="Segoe UI" panose="020B0502040204020203" pitchFamily="34" charset="0"/>
              </a:endParaRPr>
            </a:p>
            <a:p>
              <a:pPr algn="ctr"/>
              <a:r>
                <a:rPr lang="en-US" sz="3500" dirty="0">
                  <a:solidFill>
                    <a:srgbClr val="997BA1"/>
                  </a:solidFill>
                  <a:latin typeface="Segoe UI Black" panose="020B0A02040204020203" pitchFamily="34" charset="0"/>
                  <a:ea typeface="Segoe UI Black" panose="020B0A02040204020203" pitchFamily="34" charset="0"/>
                  <a:cs typeface="Segoe UI" panose="020B0502040204020203" pitchFamily="34" charset="0"/>
                </a:rPr>
                <a:t>Phone</a:t>
              </a:r>
            </a:p>
          </p:txBody>
        </p:sp>
        <p:sp>
          <p:nvSpPr>
            <p:cNvPr id="9" name="TextBox 8"/>
            <p:cNvSpPr txBox="1"/>
            <p:nvPr/>
          </p:nvSpPr>
          <p:spPr>
            <a:xfrm>
              <a:off x="4189073" y="2581463"/>
              <a:ext cx="8273143" cy="3323987"/>
            </a:xfrm>
            <a:prstGeom prst="rect">
              <a:avLst/>
            </a:prstGeom>
            <a:noFill/>
          </p:spPr>
          <p:txBody>
            <a:bodyPr wrap="square" rtlCol="0">
              <a:spAutoFit/>
            </a:bodyPr>
            <a:lstStyle/>
            <a:p>
              <a:pPr algn="ctr"/>
              <a:r>
                <a:rPr lang="en-US" sz="3500" dirty="0">
                  <a:latin typeface="Segoe UI" panose="020B0502040204020203" pitchFamily="34" charset="0"/>
                  <a:cs typeface="Segoe UI" panose="020B0502040204020203" pitchFamily="34" charset="0"/>
                </a:rPr>
                <a:t>174 E. Long Street, Suite 200</a:t>
              </a:r>
            </a:p>
            <a:p>
              <a:pPr algn="ctr"/>
              <a:r>
                <a:rPr lang="en-US" sz="3500" dirty="0">
                  <a:latin typeface="Segoe UI" panose="020B0502040204020203" pitchFamily="34" charset="0"/>
                  <a:cs typeface="Segoe UI" panose="020B0502040204020203" pitchFamily="34" charset="0"/>
                </a:rPr>
                <a:t>Columbus, OH 43215</a:t>
              </a:r>
            </a:p>
            <a:p>
              <a:pPr algn="ctr"/>
              <a:endParaRPr lang="en-US" sz="3500" dirty="0">
                <a:latin typeface="Segoe UI" panose="020B0502040204020203" pitchFamily="34" charset="0"/>
                <a:cs typeface="Segoe UI" panose="020B0502040204020203" pitchFamily="34" charset="0"/>
              </a:endParaRPr>
            </a:p>
            <a:p>
              <a:pPr algn="ctr"/>
              <a:r>
                <a:rPr lang="en-US" sz="3500" dirty="0">
                  <a:latin typeface="Segoe UI" panose="020B0502040204020203" pitchFamily="34" charset="0"/>
                  <a:cs typeface="Segoe UI" panose="020B0502040204020203" pitchFamily="34" charset="0"/>
                </a:rPr>
                <a:t>www.odvn.org</a:t>
              </a:r>
            </a:p>
            <a:p>
              <a:pPr algn="ctr"/>
              <a:endParaRPr lang="en-US" sz="3500" dirty="0">
                <a:latin typeface="Segoe UI" panose="020B0502040204020203" pitchFamily="34" charset="0"/>
                <a:cs typeface="Segoe UI" panose="020B0502040204020203" pitchFamily="34" charset="0"/>
              </a:endParaRPr>
            </a:p>
            <a:p>
              <a:pPr algn="ctr"/>
              <a:r>
                <a:rPr lang="en-US" sz="3500" dirty="0">
                  <a:latin typeface="Segoe UI" panose="020B0502040204020203" pitchFamily="34" charset="0"/>
                  <a:cs typeface="Segoe UI" panose="020B0502040204020203" pitchFamily="34" charset="0"/>
                </a:rPr>
                <a:t>614-781-9651</a:t>
              </a:r>
            </a:p>
          </p:txBody>
        </p:sp>
        <p:sp>
          <p:nvSpPr>
            <p:cNvPr id="10" name="TextBox 9"/>
            <p:cNvSpPr txBox="1"/>
            <p:nvPr/>
          </p:nvSpPr>
          <p:spPr>
            <a:xfrm>
              <a:off x="4595381" y="6365661"/>
              <a:ext cx="7460526" cy="630942"/>
            </a:xfrm>
            <a:prstGeom prst="rect">
              <a:avLst/>
            </a:prstGeom>
            <a:noFill/>
          </p:spPr>
          <p:txBody>
            <a:bodyPr wrap="square" rtlCol="0">
              <a:spAutoFit/>
            </a:bodyPr>
            <a:lstStyle/>
            <a:p>
              <a:pPr algn="ctr"/>
              <a:r>
                <a:rPr lang="en-US" sz="3500" dirty="0">
                  <a:solidFill>
                    <a:srgbClr val="997BA1"/>
                  </a:solidFill>
                  <a:latin typeface="Segoe UI Black" panose="020B0A02040204020203" pitchFamily="34" charset="0"/>
                  <a:ea typeface="Segoe UI Black" panose="020B0A02040204020203" pitchFamily="34" charset="0"/>
                  <a:cs typeface="Segoe UI" panose="020B0502040204020203" pitchFamily="34" charset="0"/>
                </a:rPr>
                <a:t>Follow us on social media!</a:t>
              </a:r>
            </a:p>
          </p:txBody>
        </p:sp>
        <p:sp>
          <p:nvSpPr>
            <p:cNvPr id="12" name="Rounded Rectangle 11"/>
            <p:cNvSpPr/>
            <p:nvPr/>
          </p:nvSpPr>
          <p:spPr>
            <a:xfrm>
              <a:off x="3000990" y="7102036"/>
              <a:ext cx="2146461" cy="1645920"/>
            </a:xfrm>
            <a:prstGeom prst="roundRect">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3639290" y="7239196"/>
              <a:ext cx="1370402" cy="1371600"/>
            </a:xfrm>
            <a:prstGeom prst="rect">
              <a:avLst/>
            </a:prstGeom>
          </p:spPr>
        </p:pic>
        <p:sp>
          <p:nvSpPr>
            <p:cNvPr id="14" name="Oval 13"/>
            <p:cNvSpPr/>
            <p:nvPr/>
          </p:nvSpPr>
          <p:spPr>
            <a:xfrm>
              <a:off x="2433806" y="7353496"/>
              <a:ext cx="1143000" cy="1143000"/>
            </a:xfrm>
            <a:prstGeom prst="ellipse">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2543344" y="7462630"/>
              <a:ext cx="923925" cy="924733"/>
            </a:xfrm>
            <a:prstGeom prst="rect">
              <a:avLst/>
            </a:prstGeom>
          </p:spPr>
        </p:pic>
        <p:sp>
          <p:nvSpPr>
            <p:cNvPr id="16" name="Rounded Rectangle 15"/>
            <p:cNvSpPr/>
            <p:nvPr/>
          </p:nvSpPr>
          <p:spPr>
            <a:xfrm>
              <a:off x="6024334" y="7102036"/>
              <a:ext cx="2146461" cy="1645920"/>
            </a:xfrm>
            <a:prstGeom prst="roundRect">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57150" y="7353496"/>
              <a:ext cx="1143000" cy="1143000"/>
            </a:xfrm>
            <a:prstGeom prst="ellipse">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047678" y="7102036"/>
              <a:ext cx="2146461" cy="1645920"/>
            </a:xfrm>
            <a:prstGeom prst="roundRect">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480494" y="7353496"/>
              <a:ext cx="1143000" cy="1143000"/>
            </a:xfrm>
            <a:prstGeom prst="ellipse">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2071022" y="7102036"/>
              <a:ext cx="2146461" cy="1645920"/>
            </a:xfrm>
            <a:prstGeom prst="roundRect">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503838" y="7353496"/>
              <a:ext cx="1143000" cy="1143000"/>
            </a:xfrm>
            <a:prstGeom prst="ellipse">
              <a:avLst/>
            </a:prstGeom>
            <a:solidFill>
              <a:schemeClr val="bg1"/>
            </a:solidFill>
            <a:ln w="38100">
              <a:solidFill>
                <a:srgbClr val="552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stretch>
              <a:fillRect/>
            </a:stretch>
          </p:blipFill>
          <p:spPr>
            <a:xfrm>
              <a:off x="5566688" y="7462630"/>
              <a:ext cx="923925" cy="924733"/>
            </a:xfrm>
            <a:prstGeom prst="rect">
              <a:avLst/>
            </a:prstGeom>
          </p:spPr>
        </p:pic>
        <p:pic>
          <p:nvPicPr>
            <p:cNvPr id="23" name="Picture 22"/>
            <p:cNvPicPr>
              <a:picLocks noChangeAspect="1"/>
            </p:cNvPicPr>
            <p:nvPr/>
          </p:nvPicPr>
          <p:blipFill>
            <a:blip r:embed="rId6"/>
            <a:stretch>
              <a:fillRect/>
            </a:stretch>
          </p:blipFill>
          <p:spPr>
            <a:xfrm>
              <a:off x="8590032" y="7462630"/>
              <a:ext cx="923925" cy="924733"/>
            </a:xfrm>
            <a:prstGeom prst="rect">
              <a:avLst/>
            </a:prstGeom>
          </p:spPr>
        </p:pic>
        <p:pic>
          <p:nvPicPr>
            <p:cNvPr id="24" name="Picture 23"/>
            <p:cNvPicPr>
              <a:picLocks noChangeAspect="1"/>
            </p:cNvPicPr>
            <p:nvPr/>
          </p:nvPicPr>
          <p:blipFill>
            <a:blip r:embed="rId7"/>
            <a:stretch>
              <a:fillRect/>
            </a:stretch>
          </p:blipFill>
          <p:spPr>
            <a:xfrm>
              <a:off x="11613376" y="7462630"/>
              <a:ext cx="923925" cy="924733"/>
            </a:xfrm>
            <a:prstGeom prst="rect">
              <a:avLst/>
            </a:prstGeom>
          </p:spPr>
        </p:pic>
        <p:pic>
          <p:nvPicPr>
            <p:cNvPr id="25" name="Picture 24"/>
            <p:cNvPicPr>
              <a:picLocks noChangeAspect="1"/>
            </p:cNvPicPr>
            <p:nvPr/>
          </p:nvPicPr>
          <p:blipFill>
            <a:blip r:embed="rId8"/>
            <a:stretch>
              <a:fillRect/>
            </a:stretch>
          </p:blipFill>
          <p:spPr>
            <a:xfrm>
              <a:off x="6662634" y="7239196"/>
              <a:ext cx="1370401" cy="1371600"/>
            </a:xfrm>
            <a:prstGeom prst="rect">
              <a:avLst/>
            </a:prstGeom>
          </p:spPr>
        </p:pic>
        <p:pic>
          <p:nvPicPr>
            <p:cNvPr id="26" name="Picture 25"/>
            <p:cNvPicPr>
              <a:picLocks noChangeAspect="1"/>
            </p:cNvPicPr>
            <p:nvPr/>
          </p:nvPicPr>
          <p:blipFill>
            <a:blip r:embed="rId9"/>
            <a:stretch>
              <a:fillRect/>
            </a:stretch>
          </p:blipFill>
          <p:spPr>
            <a:xfrm>
              <a:off x="9685979" y="7239196"/>
              <a:ext cx="1370401" cy="1371600"/>
            </a:xfrm>
            <a:prstGeom prst="rect">
              <a:avLst/>
            </a:prstGeom>
          </p:spPr>
        </p:pic>
        <p:pic>
          <p:nvPicPr>
            <p:cNvPr id="27" name="Picture 26"/>
            <p:cNvPicPr>
              <a:picLocks noChangeAspect="1"/>
            </p:cNvPicPr>
            <p:nvPr/>
          </p:nvPicPr>
          <p:blipFill>
            <a:blip r:embed="rId10"/>
            <a:stretch>
              <a:fillRect/>
            </a:stretch>
          </p:blipFill>
          <p:spPr>
            <a:xfrm>
              <a:off x="12709321" y="7239196"/>
              <a:ext cx="1370403" cy="1371600"/>
            </a:xfrm>
            <a:prstGeom prst="rect">
              <a:avLst/>
            </a:prstGeom>
          </p:spPr>
        </p:pic>
      </p:grpSp>
    </p:spTree>
    <p:custDataLst>
      <p:tags r:id="rId1"/>
    </p:custDataLst>
    <p:extLst>
      <p:ext uri="{BB962C8B-B14F-4D97-AF65-F5344CB8AC3E}">
        <p14:creationId xmlns:p14="http://schemas.microsoft.com/office/powerpoint/2010/main" val="395211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Woman outline">
            <a:extLst>
              <a:ext uri="{FF2B5EF4-FFF2-40B4-BE49-F238E27FC236}">
                <a16:creationId xmlns:a16="http://schemas.microsoft.com/office/drawing/2014/main" id="{AA03B4C2-1809-EE6F-D881-5C857B21E6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4992" y="2392785"/>
            <a:ext cx="1248410" cy="1248410"/>
          </a:xfrm>
          <a:prstGeom prst="rect">
            <a:avLst/>
          </a:prstGeom>
        </p:spPr>
      </p:pic>
      <p:pic>
        <p:nvPicPr>
          <p:cNvPr id="15" name="Graphic 14" descr="Woman outline">
            <a:extLst>
              <a:ext uri="{FF2B5EF4-FFF2-40B4-BE49-F238E27FC236}">
                <a16:creationId xmlns:a16="http://schemas.microsoft.com/office/drawing/2014/main" id="{93EC2721-0618-EE3F-570F-0D60CD6EAA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5334" y="2392785"/>
            <a:ext cx="1248410" cy="1248410"/>
          </a:xfrm>
          <a:prstGeom prst="rect">
            <a:avLst/>
          </a:prstGeom>
        </p:spPr>
      </p:pic>
      <p:pic>
        <p:nvPicPr>
          <p:cNvPr id="17" name="Graphic 16" descr="Woman with solid fill">
            <a:extLst>
              <a:ext uri="{FF2B5EF4-FFF2-40B4-BE49-F238E27FC236}">
                <a16:creationId xmlns:a16="http://schemas.microsoft.com/office/drawing/2014/main" id="{B7A0CE77-807C-217A-F39B-FF148C04A9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5675" y="2392785"/>
            <a:ext cx="1248410" cy="1248410"/>
          </a:xfrm>
          <a:prstGeom prst="rect">
            <a:avLst/>
          </a:prstGeom>
        </p:spPr>
      </p:pic>
      <p:sp>
        <p:nvSpPr>
          <p:cNvPr id="20" name="TextBox 19">
            <a:extLst>
              <a:ext uri="{FF2B5EF4-FFF2-40B4-BE49-F238E27FC236}">
                <a16:creationId xmlns:a16="http://schemas.microsoft.com/office/drawing/2014/main" id="{2B3AE92D-EF85-35DA-D24C-4C2B98767DF9}"/>
              </a:ext>
            </a:extLst>
          </p:cNvPr>
          <p:cNvSpPr txBox="1"/>
          <p:nvPr/>
        </p:nvSpPr>
        <p:spPr>
          <a:xfrm>
            <a:off x="63387" y="7420205"/>
            <a:ext cx="16524513" cy="1815882"/>
          </a:xfrm>
          <a:prstGeom prst="rect">
            <a:avLst/>
          </a:prstGeom>
          <a:noFill/>
        </p:spPr>
        <p:txBody>
          <a:bodyPr wrap="square" rtlCol="0">
            <a:spAutoFit/>
          </a:bodyPr>
          <a:lstStyle/>
          <a:p>
            <a:pPr algn="ctr"/>
            <a:r>
              <a:rPr lang="en-US" sz="2800" dirty="0">
                <a:solidFill>
                  <a:schemeClr val="bg1"/>
                </a:solidFill>
              </a:rPr>
              <a:t>1. Black, M.C., Basile, K.C., </a:t>
            </a:r>
            <a:r>
              <a:rPr lang="en-US" sz="2800" dirty="0" err="1">
                <a:solidFill>
                  <a:schemeClr val="bg1"/>
                </a:solidFill>
              </a:rPr>
              <a:t>Breiding</a:t>
            </a:r>
            <a:r>
              <a:rPr lang="en-US" sz="2800" dirty="0">
                <a:solidFill>
                  <a:schemeClr val="bg1"/>
                </a:solidFill>
              </a:rPr>
              <a:t>, M.J., Smith, S.G., Walters, M.L., Merrick, M.T., Chen, J., &amp; Stevens, M.R. (2011). The National Intimate Partner and Sexual Violence Survey (NISVS): 2010 Summary Report. Atlanta, GA: National Center for Injury Prevention and Control, Centers for Disease Control and Prevention.</a:t>
            </a:r>
          </a:p>
          <a:p>
            <a:pPr algn="ctr"/>
            <a:r>
              <a:rPr lang="en-US" sz="2800" dirty="0">
                <a:solidFill>
                  <a:schemeClr val="bg1"/>
                </a:solidFill>
              </a:rPr>
              <a:t>2. Hamby, </a:t>
            </a:r>
            <a:r>
              <a:rPr lang="en-US" sz="2800" dirty="0" err="1">
                <a:solidFill>
                  <a:schemeClr val="bg1"/>
                </a:solidFill>
              </a:rPr>
              <a:t>Finkelhor</a:t>
            </a:r>
            <a:r>
              <a:rPr lang="en-US" sz="2800" dirty="0">
                <a:solidFill>
                  <a:schemeClr val="bg1"/>
                </a:solidFill>
              </a:rPr>
              <a:t>, Turner, &amp; Ormrod, 2011</a:t>
            </a:r>
          </a:p>
        </p:txBody>
      </p:sp>
      <p:pic>
        <p:nvPicPr>
          <p:cNvPr id="22" name="Graphic 21" descr="Child with balloon outline">
            <a:extLst>
              <a:ext uri="{FF2B5EF4-FFF2-40B4-BE49-F238E27FC236}">
                <a16:creationId xmlns:a16="http://schemas.microsoft.com/office/drawing/2014/main" id="{16EBCCBA-5F72-975E-1D4D-3A58D7BE0B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40782" y="5097674"/>
            <a:ext cx="1248410" cy="1248410"/>
          </a:xfrm>
          <a:prstGeom prst="rect">
            <a:avLst/>
          </a:prstGeom>
        </p:spPr>
      </p:pic>
      <p:pic>
        <p:nvPicPr>
          <p:cNvPr id="23" name="Graphic 22" descr="Child with balloon outline">
            <a:extLst>
              <a:ext uri="{FF2B5EF4-FFF2-40B4-BE49-F238E27FC236}">
                <a16:creationId xmlns:a16="http://schemas.microsoft.com/office/drawing/2014/main" id="{ADD55A11-130B-BC8A-C804-0CCACDEEC0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8905" y="5097674"/>
            <a:ext cx="1248410" cy="1248410"/>
          </a:xfrm>
          <a:prstGeom prst="rect">
            <a:avLst/>
          </a:prstGeom>
        </p:spPr>
      </p:pic>
      <p:pic>
        <p:nvPicPr>
          <p:cNvPr id="24" name="Graphic 23" descr="Child with balloon outline">
            <a:extLst>
              <a:ext uri="{FF2B5EF4-FFF2-40B4-BE49-F238E27FC236}">
                <a16:creationId xmlns:a16="http://schemas.microsoft.com/office/drawing/2014/main" id="{E266378D-A5C1-BED6-6CFC-AF32E1AF30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7039" y="5097674"/>
            <a:ext cx="1248410" cy="1248410"/>
          </a:xfrm>
          <a:prstGeom prst="rect">
            <a:avLst/>
          </a:prstGeom>
        </p:spPr>
      </p:pic>
      <p:pic>
        <p:nvPicPr>
          <p:cNvPr id="26" name="Graphic 25" descr="Child with balloon with solid fill">
            <a:extLst>
              <a:ext uri="{FF2B5EF4-FFF2-40B4-BE49-F238E27FC236}">
                <a16:creationId xmlns:a16="http://schemas.microsoft.com/office/drawing/2014/main" id="{B0518EDF-AC34-9C57-49D5-A072071741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72942" y="5097674"/>
            <a:ext cx="1248410" cy="1248410"/>
          </a:xfrm>
          <a:prstGeom prst="rect">
            <a:avLst/>
          </a:prstGeom>
        </p:spPr>
      </p:pic>
      <p:pic>
        <p:nvPicPr>
          <p:cNvPr id="28" name="Graphic 27" descr="Man outline">
            <a:extLst>
              <a:ext uri="{FF2B5EF4-FFF2-40B4-BE49-F238E27FC236}">
                <a16:creationId xmlns:a16="http://schemas.microsoft.com/office/drawing/2014/main" id="{D0F0AF09-489A-4D76-838B-2CDB8E1288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79934" y="2399911"/>
            <a:ext cx="1248410" cy="1248410"/>
          </a:xfrm>
          <a:prstGeom prst="rect">
            <a:avLst/>
          </a:prstGeom>
        </p:spPr>
      </p:pic>
      <p:pic>
        <p:nvPicPr>
          <p:cNvPr id="29" name="Graphic 28" descr="Man outline">
            <a:extLst>
              <a:ext uri="{FF2B5EF4-FFF2-40B4-BE49-F238E27FC236}">
                <a16:creationId xmlns:a16="http://schemas.microsoft.com/office/drawing/2014/main" id="{C7159DCD-ED34-10E3-701D-6896B49625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25490" y="2392785"/>
            <a:ext cx="1248410" cy="1248410"/>
          </a:xfrm>
          <a:prstGeom prst="rect">
            <a:avLst/>
          </a:prstGeom>
        </p:spPr>
      </p:pic>
      <p:pic>
        <p:nvPicPr>
          <p:cNvPr id="30" name="Graphic 29" descr="Man outline">
            <a:extLst>
              <a:ext uri="{FF2B5EF4-FFF2-40B4-BE49-F238E27FC236}">
                <a16:creationId xmlns:a16="http://schemas.microsoft.com/office/drawing/2014/main" id="{43952563-F7B4-C971-51BB-ABF4BFA184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2904" y="2392785"/>
            <a:ext cx="1248410" cy="1248410"/>
          </a:xfrm>
          <a:prstGeom prst="rect">
            <a:avLst/>
          </a:prstGeom>
        </p:spPr>
      </p:pic>
      <p:pic>
        <p:nvPicPr>
          <p:cNvPr id="31" name="Graphic 30" descr="Man outline">
            <a:extLst>
              <a:ext uri="{FF2B5EF4-FFF2-40B4-BE49-F238E27FC236}">
                <a16:creationId xmlns:a16="http://schemas.microsoft.com/office/drawing/2014/main" id="{FA2815E4-523C-B1A6-A2F6-F21D9A0403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117734" y="2392785"/>
            <a:ext cx="1248410" cy="1248410"/>
          </a:xfrm>
          <a:prstGeom prst="rect">
            <a:avLst/>
          </a:prstGeom>
        </p:spPr>
      </p:pic>
      <p:pic>
        <p:nvPicPr>
          <p:cNvPr id="32" name="Graphic 31" descr="Man outline">
            <a:extLst>
              <a:ext uri="{FF2B5EF4-FFF2-40B4-BE49-F238E27FC236}">
                <a16:creationId xmlns:a16="http://schemas.microsoft.com/office/drawing/2014/main" id="{4014ED4A-0BFC-8ECF-28DC-F575F2A225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68097" y="2392785"/>
            <a:ext cx="1248410" cy="1248410"/>
          </a:xfrm>
          <a:prstGeom prst="rect">
            <a:avLst/>
          </a:prstGeom>
        </p:spPr>
      </p:pic>
      <p:pic>
        <p:nvPicPr>
          <p:cNvPr id="33" name="Graphic 32" descr="Man outline">
            <a:extLst>
              <a:ext uri="{FF2B5EF4-FFF2-40B4-BE49-F238E27FC236}">
                <a16:creationId xmlns:a16="http://schemas.microsoft.com/office/drawing/2014/main" id="{F237E9F1-CF01-5D10-39D6-0F2AD1E8D6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675127" y="2399911"/>
            <a:ext cx="1248410" cy="1248410"/>
          </a:xfrm>
          <a:prstGeom prst="rect">
            <a:avLst/>
          </a:prstGeom>
        </p:spPr>
      </p:pic>
      <p:pic>
        <p:nvPicPr>
          <p:cNvPr id="35" name="Graphic 34" descr="Man with solid fill">
            <a:extLst>
              <a:ext uri="{FF2B5EF4-FFF2-40B4-BE49-F238E27FC236}">
                <a16:creationId xmlns:a16="http://schemas.microsoft.com/office/drawing/2014/main" id="{1580524E-AE47-0160-2B88-581EFE5491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854819" y="2399911"/>
            <a:ext cx="1248410" cy="1248410"/>
          </a:xfrm>
          <a:prstGeom prst="rect">
            <a:avLst/>
          </a:prstGeom>
        </p:spPr>
      </p:pic>
      <p:pic>
        <p:nvPicPr>
          <p:cNvPr id="2" name="Graphic 1" descr="Woman outline">
            <a:extLst>
              <a:ext uri="{FF2B5EF4-FFF2-40B4-BE49-F238E27FC236}">
                <a16:creationId xmlns:a16="http://schemas.microsoft.com/office/drawing/2014/main" id="{0D23CBAC-2581-5FC0-CB4A-3EB78CDDC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178" y="2399911"/>
            <a:ext cx="1248410" cy="1248410"/>
          </a:xfrm>
          <a:prstGeom prst="rect">
            <a:avLst/>
          </a:prstGeom>
        </p:spPr>
      </p:pic>
    </p:spTree>
    <p:extLst>
      <p:ext uri="{BB962C8B-B14F-4D97-AF65-F5344CB8AC3E}">
        <p14:creationId xmlns:p14="http://schemas.microsoft.com/office/powerpoint/2010/main" val="28859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EB42C-2F88-48E7-41F2-AC95AFB924F6}"/>
              </a:ext>
            </a:extLst>
          </p:cNvPr>
          <p:cNvSpPr>
            <a:spLocks noGrp="1"/>
          </p:cNvSpPr>
          <p:nvPr>
            <p:ph type="title"/>
          </p:nvPr>
        </p:nvSpPr>
        <p:spPr/>
        <p:txBody>
          <a:bodyPr/>
          <a:lstStyle/>
          <a:p>
            <a:r>
              <a:rPr lang="en-US" dirty="0"/>
              <a:t>What do you think when you hear “Domestic Violence”?</a:t>
            </a:r>
          </a:p>
        </p:txBody>
      </p:sp>
      <p:sp>
        <p:nvSpPr>
          <p:cNvPr id="5" name="Text Placeholder 4">
            <a:extLst>
              <a:ext uri="{FF2B5EF4-FFF2-40B4-BE49-F238E27FC236}">
                <a16:creationId xmlns:a16="http://schemas.microsoft.com/office/drawing/2014/main" id="{CA55FBFB-9231-1691-26A4-79FC0B488A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157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065435378"/>
              </p:ext>
            </p:extLst>
          </p:nvPr>
        </p:nvGraphicFramePr>
        <p:xfrm>
          <a:off x="2920029" y="2001127"/>
          <a:ext cx="11131656" cy="6138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a:xfrm>
            <a:off x="3019901" y="8864580"/>
            <a:ext cx="10403417" cy="498497"/>
          </a:xfrm>
        </p:spPr>
        <p:txBody>
          <a:bodyPr/>
          <a:lstStyle/>
          <a:p>
            <a:pPr eaLnBrk="0" fontAlgn="base" hangingPunct="0">
              <a:spcBef>
                <a:spcPct val="0"/>
              </a:spcBef>
              <a:spcAft>
                <a:spcPct val="0"/>
              </a:spcAft>
            </a:pPr>
            <a:r>
              <a:rPr lang="en-US" dirty="0">
                <a:solidFill>
                  <a:prstClr val="black">
                    <a:tint val="75000"/>
                  </a:prstClr>
                </a:solidFill>
                <a:latin typeface="Arial" pitchFamily="34" charset="0"/>
                <a:ea typeface="ＭＳ Ｐゴシック" pitchFamily="34" charset="-128"/>
              </a:rPr>
              <a:t>Susan Schechter and National Consensus Guidelines on Identifying and Responding to Domestic Violence Victimization in a Health Care Setting, FVPF </a:t>
            </a:r>
          </a:p>
        </p:txBody>
      </p:sp>
      <p:sp>
        <p:nvSpPr>
          <p:cNvPr id="5" name="Title 1"/>
          <p:cNvSpPr txBox="1">
            <a:spLocks/>
          </p:cNvSpPr>
          <p:nvPr/>
        </p:nvSpPr>
        <p:spPr>
          <a:xfrm>
            <a:off x="57876" y="266219"/>
            <a:ext cx="13038236" cy="532434"/>
          </a:xfrm>
          <a:prstGeom prst="rect">
            <a:avLst/>
          </a:prstGeom>
        </p:spPr>
        <p:txBody>
          <a:bodyPr vert="horz" lIns="91440" tIns="45720" rIns="91440" bIns="45720" rtlCol="0" anchor="ctr">
            <a:normAutofit fontScale="90000" lnSpcReduction="10000"/>
          </a:bodyPr>
          <a:lstStyle>
            <a:lvl1pPr algn="l" defTabSz="1248430" rtl="0" eaLnBrk="1" latinLnBrk="0" hangingPunct="1">
              <a:lnSpc>
                <a:spcPct val="90000"/>
              </a:lnSpc>
              <a:spcBef>
                <a:spcPct val="0"/>
              </a:spcBef>
              <a:buNone/>
              <a:defRPr sz="4000" kern="1200">
                <a:solidFill>
                  <a:srgbClr val="997BA1"/>
                </a:solidFill>
                <a:latin typeface="Segoe UI Semibold" panose="020B0702040204020203" pitchFamily="34" charset="0"/>
                <a:ea typeface="+mj-ea"/>
                <a:cs typeface="Segoe UI Semibold" panose="020B0702040204020203" pitchFamily="34" charset="0"/>
              </a:defRPr>
            </a:lvl1pPr>
          </a:lstStyle>
          <a:p>
            <a:endParaRPr lang="en-US" dirty="0"/>
          </a:p>
        </p:txBody>
      </p:sp>
      <p:sp>
        <p:nvSpPr>
          <p:cNvPr id="8" name="Title 7"/>
          <p:cNvSpPr>
            <a:spLocks noGrp="1"/>
          </p:cNvSpPr>
          <p:nvPr>
            <p:ph type="title"/>
          </p:nvPr>
        </p:nvSpPr>
        <p:spPr/>
        <p:txBody>
          <a:bodyPr/>
          <a:lstStyle/>
          <a:p>
            <a:r>
              <a:rPr lang="en-US"/>
              <a:t>Social Definition </a:t>
            </a:r>
            <a:endParaRPr lang="en-US" dirty="0"/>
          </a:p>
        </p:txBody>
      </p:sp>
    </p:spTree>
    <p:custDataLst>
      <p:tags r:id="rId1"/>
    </p:custDataLst>
    <p:extLst>
      <p:ext uri="{BB962C8B-B14F-4D97-AF65-F5344CB8AC3E}">
        <p14:creationId xmlns:p14="http://schemas.microsoft.com/office/powerpoint/2010/main" val="40458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72BAC812-D6B3-4F1B-93A1-AFDB8D7D498D}"/>
                                            </p:graphicEl>
                                          </p:spTgt>
                                        </p:tgtEl>
                                        <p:attrNameLst>
                                          <p:attrName>style.visibility</p:attrName>
                                        </p:attrNameLst>
                                      </p:cBhvr>
                                      <p:to>
                                        <p:strVal val="visible"/>
                                      </p:to>
                                    </p:set>
                                    <p:animEffect transition="in" filter="blinds(horizontal)">
                                      <p:cBhvr>
                                        <p:cTn id="7" dur="500"/>
                                        <p:tgtEl>
                                          <p:spTgt spid="4">
                                            <p:graphicEl>
                                              <a:dgm id="{72BAC812-D6B3-4F1B-93A1-AFDB8D7D49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EE1C4622-0297-4E83-A59B-3E3448C6E1A5}"/>
                                            </p:graphicEl>
                                          </p:spTgt>
                                        </p:tgtEl>
                                        <p:attrNameLst>
                                          <p:attrName>style.visibility</p:attrName>
                                        </p:attrNameLst>
                                      </p:cBhvr>
                                      <p:to>
                                        <p:strVal val="visible"/>
                                      </p:to>
                                    </p:set>
                                    <p:animEffect transition="in" filter="blinds(horizontal)">
                                      <p:cBhvr>
                                        <p:cTn id="12" dur="500"/>
                                        <p:tgtEl>
                                          <p:spTgt spid="4">
                                            <p:graphicEl>
                                              <a:dgm id="{EE1C4622-0297-4E83-A59B-3E3448C6E1A5}"/>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40CD0E96-A767-44A9-B9AE-D5454B34FECB}"/>
                                            </p:graphicEl>
                                          </p:spTgt>
                                        </p:tgtEl>
                                        <p:attrNameLst>
                                          <p:attrName>style.visibility</p:attrName>
                                        </p:attrNameLst>
                                      </p:cBhvr>
                                      <p:to>
                                        <p:strVal val="visible"/>
                                      </p:to>
                                    </p:set>
                                    <p:animEffect transition="in" filter="blinds(horizontal)">
                                      <p:cBhvr>
                                        <p:cTn id="15" dur="500"/>
                                        <p:tgtEl>
                                          <p:spTgt spid="4">
                                            <p:graphicEl>
                                              <a:dgm id="{40CD0E96-A767-44A9-B9AE-D5454B34FEC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graphicEl>
                                              <a:dgm id="{A4591840-0C24-4C85-B2B2-98C872877F89}"/>
                                            </p:graphicEl>
                                          </p:spTgt>
                                        </p:tgtEl>
                                        <p:attrNameLst>
                                          <p:attrName>style.visibility</p:attrName>
                                        </p:attrNameLst>
                                      </p:cBhvr>
                                      <p:to>
                                        <p:strVal val="visible"/>
                                      </p:to>
                                    </p:set>
                                    <p:animEffect transition="in" filter="blinds(horizontal)">
                                      <p:cBhvr>
                                        <p:cTn id="20" dur="500"/>
                                        <p:tgtEl>
                                          <p:spTgt spid="4">
                                            <p:graphicEl>
                                              <a:dgm id="{A4591840-0C24-4C85-B2B2-98C872877F89}"/>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graphicEl>
                                              <a:dgm id="{328166D9-9921-47BD-B341-90E3198FE1F3}"/>
                                            </p:graphicEl>
                                          </p:spTgt>
                                        </p:tgtEl>
                                        <p:attrNameLst>
                                          <p:attrName>style.visibility</p:attrName>
                                        </p:attrNameLst>
                                      </p:cBhvr>
                                      <p:to>
                                        <p:strVal val="visible"/>
                                      </p:to>
                                    </p:set>
                                    <p:animEffect transition="in" filter="blinds(horizontal)">
                                      <p:cBhvr>
                                        <p:cTn id="23" dur="500"/>
                                        <p:tgtEl>
                                          <p:spTgt spid="4">
                                            <p:graphicEl>
                                              <a:dgm id="{328166D9-9921-47BD-B341-90E3198FE1F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graphicEl>
                                              <a:dgm id="{06732CBD-17B3-4A9D-A538-0AEDBF1A61B7}"/>
                                            </p:graphicEl>
                                          </p:spTgt>
                                        </p:tgtEl>
                                        <p:attrNameLst>
                                          <p:attrName>style.visibility</p:attrName>
                                        </p:attrNameLst>
                                      </p:cBhvr>
                                      <p:to>
                                        <p:strVal val="visible"/>
                                      </p:to>
                                    </p:set>
                                    <p:animEffect transition="in" filter="blinds(horizontal)">
                                      <p:cBhvr>
                                        <p:cTn id="28" dur="500"/>
                                        <p:tgtEl>
                                          <p:spTgt spid="4">
                                            <p:graphicEl>
                                              <a:dgm id="{06732CBD-17B3-4A9D-A538-0AEDBF1A61B7}"/>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graphicEl>
                                              <a:dgm id="{A41B8548-7AE3-4143-888E-070D279C813E}"/>
                                            </p:graphicEl>
                                          </p:spTgt>
                                        </p:tgtEl>
                                        <p:attrNameLst>
                                          <p:attrName>style.visibility</p:attrName>
                                        </p:attrNameLst>
                                      </p:cBhvr>
                                      <p:to>
                                        <p:strVal val="visible"/>
                                      </p:to>
                                    </p:set>
                                    <p:animEffect transition="in" filter="blinds(horizontal)">
                                      <p:cBhvr>
                                        <p:cTn id="31" dur="500"/>
                                        <p:tgtEl>
                                          <p:spTgt spid="4">
                                            <p:graphicEl>
                                              <a:dgm id="{A41B8548-7AE3-4143-888E-070D279C81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2295" y="7104163"/>
            <a:ext cx="14192911" cy="2238948"/>
          </a:xfrm>
        </p:spPr>
        <p:txBody>
          <a:bodyPr>
            <a:noAutofit/>
          </a:bodyPr>
          <a:lstStyle/>
          <a:p>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br>
              <a:rPr lang="en-US" sz="32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mn-lt"/>
                <a:cs typeface="Times New Roman" panose="02020603050405020304" pitchFamily="18" charset="0"/>
              </a:rPr>
              <a:t>Knowingly causing or attempting to cause physical harm</a:t>
            </a:r>
            <a:br>
              <a:rPr lang="en-US" sz="3200" dirty="0">
                <a:solidFill>
                  <a:schemeClr val="tx1"/>
                </a:solidFill>
                <a:latin typeface="+mn-lt"/>
                <a:cs typeface="Times New Roman" panose="02020603050405020304" pitchFamily="18" charset="0"/>
              </a:rPr>
            </a:br>
            <a:r>
              <a:rPr lang="en-US" sz="3200" dirty="0">
                <a:solidFill>
                  <a:schemeClr val="tx1"/>
                </a:solidFill>
                <a:latin typeface="+mn-lt"/>
                <a:cs typeface="Times New Roman" panose="02020603050405020304" pitchFamily="18" charset="0"/>
              </a:rPr>
              <a:t>Recklessly causing serious physical harm</a:t>
            </a:r>
            <a:br>
              <a:rPr lang="en-US" sz="3200" dirty="0">
                <a:solidFill>
                  <a:schemeClr val="tx1"/>
                </a:solidFill>
                <a:latin typeface="+mn-lt"/>
                <a:cs typeface="Times New Roman" panose="02020603050405020304" pitchFamily="18" charset="0"/>
              </a:rPr>
            </a:br>
            <a:r>
              <a:rPr lang="en-US" sz="3200" dirty="0">
                <a:solidFill>
                  <a:schemeClr val="tx1"/>
                </a:solidFill>
                <a:latin typeface="+mn-lt"/>
                <a:cs typeface="Times New Roman" panose="02020603050405020304" pitchFamily="18" charset="0"/>
              </a:rPr>
              <a:t>By threat of force knowingly causing another to believe the offender will cause imminent physical harm</a:t>
            </a:r>
            <a:br>
              <a:rPr lang="en-US" sz="4400" dirty="0">
                <a:solidFill>
                  <a:schemeClr val="tx1"/>
                </a:solidFill>
                <a:latin typeface="Times New Roman" panose="02020603050405020304" pitchFamily="18" charset="0"/>
                <a:cs typeface="Times New Roman" panose="02020603050405020304" pitchFamily="18" charset="0"/>
              </a:rPr>
            </a:br>
            <a:endParaRPr lang="en-US" sz="4400" dirty="0">
              <a:solidFill>
                <a:schemeClr val="tx1"/>
              </a:solidFill>
            </a:endParaRPr>
          </a:p>
        </p:txBody>
      </p:sp>
      <p:sp>
        <p:nvSpPr>
          <p:cNvPr id="6" name="Text Placeholder 5"/>
          <p:cNvSpPr>
            <a:spLocks noGrp="1"/>
          </p:cNvSpPr>
          <p:nvPr>
            <p:ph type="body" idx="1"/>
          </p:nvPr>
        </p:nvSpPr>
        <p:spPr>
          <a:xfrm>
            <a:off x="508000" y="727282"/>
            <a:ext cx="14954492" cy="669989"/>
          </a:xfrm>
        </p:spPr>
        <p:txBody>
          <a:bodyPr>
            <a:normAutofit fontScale="25000" lnSpcReduction="20000"/>
          </a:bodyPr>
          <a:lstStyle/>
          <a:p>
            <a:r>
              <a:rPr lang="en-US" sz="19200" dirty="0">
                <a:solidFill>
                  <a:schemeClr val="bg1"/>
                </a:solidFill>
                <a:latin typeface="+mn-lt"/>
              </a:rPr>
              <a:t>Ohio Revised Code Definition (ORC 2919.25)</a:t>
            </a:r>
          </a:p>
          <a:p>
            <a:endParaRPr lang="en-US" sz="16000" dirty="0"/>
          </a:p>
          <a:p>
            <a:pPr algn="ctr"/>
            <a:endParaRPr lang="en-US" sz="17600" dirty="0"/>
          </a:p>
          <a:p>
            <a:pPr algn="ctr"/>
            <a:endParaRPr lang="en-US" sz="17600" dirty="0"/>
          </a:p>
          <a:p>
            <a:pPr algn="ctr"/>
            <a:r>
              <a:rPr lang="en-US" sz="17600" dirty="0">
                <a:latin typeface="+mn-lt"/>
              </a:rPr>
              <a:t>The criminal law defines domestic violence as doing any of the following to a Family or Household Member</a:t>
            </a:r>
          </a:p>
          <a:p>
            <a:pPr algn="ctr"/>
            <a:endParaRPr lang="en-US" sz="17600" dirty="0"/>
          </a:p>
          <a:p>
            <a:endParaRPr lang="en-US" sz="4000" dirty="0"/>
          </a:p>
        </p:txBody>
      </p:sp>
      <p:sp>
        <p:nvSpPr>
          <p:cNvPr id="2" name="Pentagon 1">
            <a:extLst>
              <a:ext uri="{FF2B5EF4-FFF2-40B4-BE49-F238E27FC236}">
                <a16:creationId xmlns:a16="http://schemas.microsoft.com/office/drawing/2014/main" id="{60C1EDBD-C4DA-DB4E-9674-86ECCBBEBDAA}"/>
              </a:ext>
            </a:extLst>
          </p:cNvPr>
          <p:cNvSpPr/>
          <p:nvPr/>
        </p:nvSpPr>
        <p:spPr>
          <a:xfrm>
            <a:off x="1086676" y="7074261"/>
            <a:ext cx="702365" cy="1722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78320171-9E38-9448-904E-531343C00B0D}"/>
              </a:ext>
            </a:extLst>
          </p:cNvPr>
          <p:cNvSpPr/>
          <p:nvPr/>
        </p:nvSpPr>
        <p:spPr>
          <a:xfrm>
            <a:off x="1126434" y="7561192"/>
            <a:ext cx="689113" cy="1722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13286575-5D8E-754B-B1E9-B0443C0E1C1C}"/>
              </a:ext>
            </a:extLst>
          </p:cNvPr>
          <p:cNvSpPr/>
          <p:nvPr/>
        </p:nvSpPr>
        <p:spPr>
          <a:xfrm>
            <a:off x="1126434" y="7995791"/>
            <a:ext cx="689113" cy="1722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6169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Forms of Domestic Violence </a:t>
            </a:r>
          </a:p>
        </p:txBody>
      </p:sp>
      <p:sp>
        <p:nvSpPr>
          <p:cNvPr id="2" name="TextBox 1">
            <a:extLst>
              <a:ext uri="{FF2B5EF4-FFF2-40B4-BE49-F238E27FC236}">
                <a16:creationId xmlns:a16="http://schemas.microsoft.com/office/drawing/2014/main" id="{F904DD99-82FE-A84F-9C6D-BB9408C1FC09}"/>
              </a:ext>
            </a:extLst>
          </p:cNvPr>
          <p:cNvSpPr txBox="1"/>
          <p:nvPr/>
        </p:nvSpPr>
        <p:spPr>
          <a:xfrm>
            <a:off x="2020888" y="1441345"/>
            <a:ext cx="13309665" cy="3997056"/>
          </a:xfrm>
          <a:prstGeom prst="rect">
            <a:avLst/>
          </a:prstGeom>
          <a:noFill/>
        </p:spPr>
        <p:txBody>
          <a:bodyPr wrap="square" rtlCol="0">
            <a:spAutoFit/>
          </a:bodyPr>
          <a:lstStyle/>
          <a:p>
            <a:pPr algn="ctr"/>
            <a:r>
              <a:rPr lang="en-US" sz="6000" b="1" dirty="0"/>
              <a:t>Survivors may suffer from any number of the following forms of Intimate Partner Violence:</a:t>
            </a:r>
          </a:p>
          <a:p>
            <a:endParaRPr lang="en-US" dirty="0"/>
          </a:p>
          <a:p>
            <a:endParaRPr lang="en-US" dirty="0"/>
          </a:p>
          <a:p>
            <a:endParaRPr lang="en-US" dirty="0"/>
          </a:p>
        </p:txBody>
      </p:sp>
      <p:sp>
        <p:nvSpPr>
          <p:cNvPr id="6" name="Pentagon 5">
            <a:extLst>
              <a:ext uri="{FF2B5EF4-FFF2-40B4-BE49-F238E27FC236}">
                <a16:creationId xmlns:a16="http://schemas.microsoft.com/office/drawing/2014/main" id="{0A42B630-4043-C24B-BE81-B46ED50AAFF8}"/>
              </a:ext>
            </a:extLst>
          </p:cNvPr>
          <p:cNvSpPr/>
          <p:nvPr/>
        </p:nvSpPr>
        <p:spPr>
          <a:xfrm flipV="1">
            <a:off x="2558374" y="5125111"/>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C15ADF-47F5-DB49-B4A5-B551BC5D3968}"/>
              </a:ext>
            </a:extLst>
          </p:cNvPr>
          <p:cNvSpPr txBox="1"/>
          <p:nvPr/>
        </p:nvSpPr>
        <p:spPr>
          <a:xfrm>
            <a:off x="10745583" y="4882609"/>
            <a:ext cx="4961467" cy="2554545"/>
          </a:xfrm>
          <a:prstGeom prst="rect">
            <a:avLst/>
          </a:prstGeom>
          <a:noFill/>
        </p:spPr>
        <p:txBody>
          <a:bodyPr wrap="square" rtlCol="0">
            <a:spAutoFit/>
          </a:bodyPr>
          <a:lstStyle/>
          <a:p>
            <a:r>
              <a:rPr lang="en-US" sz="4000" dirty="0"/>
              <a:t>Sexual</a:t>
            </a:r>
          </a:p>
          <a:p>
            <a:r>
              <a:rPr lang="en-US" sz="4000" dirty="0"/>
              <a:t>Financial</a:t>
            </a:r>
          </a:p>
          <a:p>
            <a:r>
              <a:rPr lang="en-US" sz="4000" dirty="0"/>
              <a:t>Stalking/Monitoring</a:t>
            </a:r>
          </a:p>
          <a:p>
            <a:r>
              <a:rPr lang="en-US" sz="4000" dirty="0"/>
              <a:t>Property/Pet</a:t>
            </a:r>
          </a:p>
        </p:txBody>
      </p:sp>
      <p:sp>
        <p:nvSpPr>
          <p:cNvPr id="7" name="TextBox 6">
            <a:extLst>
              <a:ext uri="{FF2B5EF4-FFF2-40B4-BE49-F238E27FC236}">
                <a16:creationId xmlns:a16="http://schemas.microsoft.com/office/drawing/2014/main" id="{CC6B4B17-FB4F-E243-94AE-BD6EAFB6F6A4}"/>
              </a:ext>
            </a:extLst>
          </p:cNvPr>
          <p:cNvSpPr txBox="1"/>
          <p:nvPr/>
        </p:nvSpPr>
        <p:spPr>
          <a:xfrm>
            <a:off x="3798224" y="4882609"/>
            <a:ext cx="4470400" cy="3170099"/>
          </a:xfrm>
          <a:prstGeom prst="rect">
            <a:avLst/>
          </a:prstGeom>
          <a:noFill/>
        </p:spPr>
        <p:txBody>
          <a:bodyPr wrap="square" rtlCol="0">
            <a:spAutoFit/>
          </a:bodyPr>
          <a:lstStyle/>
          <a:p>
            <a:r>
              <a:rPr lang="en-US" sz="4000" dirty="0"/>
              <a:t>Physical</a:t>
            </a:r>
          </a:p>
          <a:p>
            <a:r>
              <a:rPr lang="en-US" sz="4000" dirty="0"/>
              <a:t>Emotional</a:t>
            </a:r>
          </a:p>
          <a:p>
            <a:r>
              <a:rPr lang="en-US" sz="4000" dirty="0"/>
              <a:t>Psychological</a:t>
            </a:r>
          </a:p>
          <a:p>
            <a:r>
              <a:rPr lang="en-US" sz="4000" dirty="0"/>
              <a:t>Verbal</a:t>
            </a:r>
          </a:p>
          <a:p>
            <a:r>
              <a:rPr lang="en-US" sz="4000" dirty="0"/>
              <a:t>Spiritual</a:t>
            </a:r>
          </a:p>
        </p:txBody>
      </p:sp>
      <p:sp>
        <p:nvSpPr>
          <p:cNvPr id="9" name="Pentagon 8">
            <a:extLst>
              <a:ext uri="{FF2B5EF4-FFF2-40B4-BE49-F238E27FC236}">
                <a16:creationId xmlns:a16="http://schemas.microsoft.com/office/drawing/2014/main" id="{82A2CC08-6838-A544-8BE6-838C769B2326}"/>
              </a:ext>
            </a:extLst>
          </p:cNvPr>
          <p:cNvSpPr/>
          <p:nvPr/>
        </p:nvSpPr>
        <p:spPr>
          <a:xfrm flipV="1">
            <a:off x="2558374" y="5714064"/>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BCA8A46-E640-AE4A-80D8-6712062C89A5}"/>
              </a:ext>
            </a:extLst>
          </p:cNvPr>
          <p:cNvSpPr/>
          <p:nvPr/>
        </p:nvSpPr>
        <p:spPr>
          <a:xfrm flipV="1">
            <a:off x="2558374" y="6340792"/>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E3560D49-B98E-AD4D-A0D3-BBE748FBBD88}"/>
              </a:ext>
            </a:extLst>
          </p:cNvPr>
          <p:cNvSpPr/>
          <p:nvPr/>
        </p:nvSpPr>
        <p:spPr>
          <a:xfrm flipV="1">
            <a:off x="9712484" y="5097634"/>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a:extLst>
              <a:ext uri="{FF2B5EF4-FFF2-40B4-BE49-F238E27FC236}">
                <a16:creationId xmlns:a16="http://schemas.microsoft.com/office/drawing/2014/main" id="{0A9BF4A9-4F93-3243-857F-DDFC3DFEEBF2}"/>
              </a:ext>
            </a:extLst>
          </p:cNvPr>
          <p:cNvSpPr/>
          <p:nvPr/>
        </p:nvSpPr>
        <p:spPr>
          <a:xfrm flipV="1">
            <a:off x="9712486" y="5720500"/>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a:extLst>
              <a:ext uri="{FF2B5EF4-FFF2-40B4-BE49-F238E27FC236}">
                <a16:creationId xmlns:a16="http://schemas.microsoft.com/office/drawing/2014/main" id="{B7B1B55D-66D8-124A-BE58-6278C66075A6}"/>
              </a:ext>
            </a:extLst>
          </p:cNvPr>
          <p:cNvSpPr/>
          <p:nvPr/>
        </p:nvSpPr>
        <p:spPr>
          <a:xfrm flipV="1">
            <a:off x="9712485" y="6340792"/>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a:extLst>
              <a:ext uri="{FF2B5EF4-FFF2-40B4-BE49-F238E27FC236}">
                <a16:creationId xmlns:a16="http://schemas.microsoft.com/office/drawing/2014/main" id="{CBCA8A46-E640-AE4A-80D8-6712062C89A5}"/>
              </a:ext>
            </a:extLst>
          </p:cNvPr>
          <p:cNvSpPr/>
          <p:nvPr/>
        </p:nvSpPr>
        <p:spPr>
          <a:xfrm flipV="1">
            <a:off x="2558374" y="6967520"/>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a:extLst>
              <a:ext uri="{FF2B5EF4-FFF2-40B4-BE49-F238E27FC236}">
                <a16:creationId xmlns:a16="http://schemas.microsoft.com/office/drawing/2014/main" id="{CBCA8A46-E640-AE4A-80D8-6712062C89A5}"/>
              </a:ext>
            </a:extLst>
          </p:cNvPr>
          <p:cNvSpPr/>
          <p:nvPr/>
        </p:nvSpPr>
        <p:spPr>
          <a:xfrm flipV="1">
            <a:off x="9712484" y="6961084"/>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a:extLst>
              <a:ext uri="{FF2B5EF4-FFF2-40B4-BE49-F238E27FC236}">
                <a16:creationId xmlns:a16="http://schemas.microsoft.com/office/drawing/2014/main" id="{CBCA8A46-E640-AE4A-80D8-6712062C89A5}"/>
              </a:ext>
            </a:extLst>
          </p:cNvPr>
          <p:cNvSpPr/>
          <p:nvPr/>
        </p:nvSpPr>
        <p:spPr>
          <a:xfrm flipV="1">
            <a:off x="2558374" y="7604090"/>
            <a:ext cx="702365" cy="2797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437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Dynamics of DV- Power and Control Wheel</a:t>
            </a:r>
          </a:p>
        </p:txBody>
      </p:sp>
      <p:sp>
        <p:nvSpPr>
          <p:cNvPr id="2" name="TextBox 1">
            <a:extLst>
              <a:ext uri="{FF2B5EF4-FFF2-40B4-BE49-F238E27FC236}">
                <a16:creationId xmlns:a16="http://schemas.microsoft.com/office/drawing/2014/main" id="{F904DD99-82FE-A84F-9C6D-BB9408C1FC09}"/>
              </a:ext>
            </a:extLst>
          </p:cNvPr>
          <p:cNvSpPr txBox="1"/>
          <p:nvPr/>
        </p:nvSpPr>
        <p:spPr>
          <a:xfrm>
            <a:off x="2020888" y="1441345"/>
            <a:ext cx="13309665" cy="1227067"/>
          </a:xfrm>
          <a:prstGeom prst="rect">
            <a:avLst/>
          </a:prstGeom>
          <a:noFill/>
        </p:spPr>
        <p:txBody>
          <a:bodyPr wrap="square" rtlCol="0">
            <a:spAutoFit/>
          </a:bodyPr>
          <a:lstStyle/>
          <a:p>
            <a:endParaRPr lang="en-US" dirty="0"/>
          </a:p>
          <a:p>
            <a:endParaRPr lang="en-US" dirty="0"/>
          </a:p>
          <a:p>
            <a:endParaRPr lang="en-US" dirty="0"/>
          </a:p>
        </p:txBody>
      </p:sp>
      <p:pic>
        <p:nvPicPr>
          <p:cNvPr id="14" name="Picture 2" descr="Power&amp;Control1"/>
          <p:cNvPicPr>
            <a:picLocks noChangeAspect="1" noChangeArrowheads="1"/>
          </p:cNvPicPr>
          <p:nvPr/>
        </p:nvPicPr>
        <p:blipFill>
          <a:blip r:embed="rId4"/>
          <a:stretch>
            <a:fillRect/>
          </a:stretch>
        </p:blipFill>
        <p:spPr bwMode="auto">
          <a:xfrm>
            <a:off x="4718957" y="1207711"/>
            <a:ext cx="7462157" cy="8155364"/>
          </a:xfrm>
          <a:prstGeom prst="rect">
            <a:avLst/>
          </a:prstGeom>
          <a:noFill/>
        </p:spPr>
      </p:pic>
    </p:spTree>
    <p:custDataLst>
      <p:tags r:id="rId1"/>
    </p:custDataLst>
    <p:extLst>
      <p:ext uri="{BB962C8B-B14F-4D97-AF65-F5344CB8AC3E}">
        <p14:creationId xmlns:p14="http://schemas.microsoft.com/office/powerpoint/2010/main" val="656366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DESIGN_ID_OFFICE THEME" val="agHJNdh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DVN">
      <a:dk1>
        <a:srgbClr val="000000"/>
      </a:dk1>
      <a:lt1>
        <a:srgbClr val="FFFFFF"/>
      </a:lt1>
      <a:dk2>
        <a:srgbClr val="000000"/>
      </a:dk2>
      <a:lt2>
        <a:srgbClr val="FFFFFF"/>
      </a:lt2>
      <a:accent1>
        <a:srgbClr val="552363"/>
      </a:accent1>
      <a:accent2>
        <a:srgbClr val="8E3C47"/>
      </a:accent2>
      <a:accent3>
        <a:srgbClr val="587C80"/>
      </a:accent3>
      <a:accent4>
        <a:srgbClr val="8B9338"/>
      </a:accent4>
      <a:accent5>
        <a:srgbClr val="E1C043"/>
      </a:accent5>
      <a:accent6>
        <a:srgbClr val="D3D0CC"/>
      </a:accent6>
      <a:hlink>
        <a:srgbClr val="C88FD7"/>
      </a:hlink>
      <a:folHlink>
        <a:srgbClr val="E3C7E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7678</TotalTime>
  <Words>3673</Words>
  <Application>Microsoft Office PowerPoint</Application>
  <PresentationFormat>Custom</PresentationFormat>
  <Paragraphs>263</Paragraphs>
  <Slides>34</Slides>
  <Notes>31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Segoe UI</vt:lpstr>
      <vt:lpstr>Segoe UI Black</vt:lpstr>
      <vt:lpstr>Segoe UI Semibold</vt:lpstr>
      <vt:lpstr>Times New Roman</vt:lpstr>
      <vt:lpstr>Office Theme</vt:lpstr>
      <vt:lpstr>Identifying and Responding to Domestic Violence: Supporting Child and Parent Survivors </vt:lpstr>
      <vt:lpstr>PowerPoint Presentation</vt:lpstr>
      <vt:lpstr>Overview</vt:lpstr>
      <vt:lpstr>PowerPoint Presentation</vt:lpstr>
      <vt:lpstr>What do you think when you hear “Domestic Violence”?</vt:lpstr>
      <vt:lpstr>Social Definition </vt:lpstr>
      <vt:lpstr>                       Knowingly causing or attempting to cause physical harm Recklessly causing serious physical harm By threat of force knowingly causing another to believe the offender will cause imminent physical harm </vt:lpstr>
      <vt:lpstr>Forms of Domestic Violence </vt:lpstr>
      <vt:lpstr>Dynamics of DV- Power and Control Wheel</vt:lpstr>
      <vt:lpstr>Abusive Tactics- Life and Batterer Generated Risks</vt:lpstr>
      <vt:lpstr>PowerPoint Presentation</vt:lpstr>
      <vt:lpstr>Barriers to Leaving</vt:lpstr>
      <vt:lpstr>If I stay or if I go</vt:lpstr>
      <vt:lpstr>Why don’t they just leave?</vt:lpstr>
      <vt:lpstr>Why are they so afraid of this person just calling?</vt:lpstr>
      <vt:lpstr>Won’t he be less violent because she’s pregnant?</vt:lpstr>
      <vt:lpstr>If they were choked, why aren’t there bruises?</vt:lpstr>
      <vt:lpstr>Impacts of Trauma</vt:lpstr>
      <vt:lpstr>What is Trauma?</vt:lpstr>
      <vt:lpstr>Impacts of Domestic Violence</vt:lpstr>
      <vt:lpstr>PowerPoint Presentation</vt:lpstr>
      <vt:lpstr>Impacts of Brain Injury</vt:lpstr>
      <vt:lpstr>Signs of Abuse in Relationships</vt:lpstr>
      <vt:lpstr>Signs of Abuse in Children</vt:lpstr>
      <vt:lpstr>A philosophical shift occurs in Trauma Informed Care</vt:lpstr>
      <vt:lpstr>PowerPoint Presentation</vt:lpstr>
      <vt:lpstr>CARE by…</vt:lpstr>
      <vt:lpstr>How can I help? Trauma Informed Responses</vt:lpstr>
      <vt:lpstr>Effective Safer Planning is...</vt:lpstr>
      <vt:lpstr>Safer Planning Strategies</vt:lpstr>
      <vt:lpstr>Local and ODVN Resources</vt:lpstr>
      <vt:lpstr>www.odvn.org/find-help/</vt:lpstr>
      <vt:lpstr>ODVN Resources</vt:lpstr>
      <vt:lpstr>Ohio Domestic Violence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dc:creator>
  <cp:lastModifiedBy>Leah Stone</cp:lastModifiedBy>
  <cp:revision>212</cp:revision>
  <cp:lastPrinted>2021-09-07T15:50:15Z</cp:lastPrinted>
  <dcterms:created xsi:type="dcterms:W3CDTF">2019-06-11T18:36:15Z</dcterms:created>
  <dcterms:modified xsi:type="dcterms:W3CDTF">2026-01-13T20:37:23Z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4EC834D6-41BB-44CA-9C94-0F04488D1B2C</vt:lpwstr>
  </property>
  <property fmtid="{D5CDD505-2E9C-101B-9397-08002B2CF9AE}" pid="3" name="ArticulatePath">
    <vt:lpwstr>ODVN PowerPoint Template - Picture Background (Version 1)</vt:lpwstr>
  </property>
</Properties>
</file>