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47"/>
  </p:notesMasterIdLst>
  <p:sldIdLst>
    <p:sldId id="256" r:id="rId2"/>
    <p:sldId id="258" r:id="rId3"/>
    <p:sldId id="260" r:id="rId4"/>
    <p:sldId id="261" r:id="rId5"/>
    <p:sldId id="264" r:id="rId6"/>
    <p:sldId id="339" r:id="rId7"/>
    <p:sldId id="345" r:id="rId8"/>
    <p:sldId id="355" r:id="rId9"/>
    <p:sldId id="348" r:id="rId10"/>
    <p:sldId id="349" r:id="rId11"/>
    <p:sldId id="350" r:id="rId12"/>
    <p:sldId id="351" r:id="rId13"/>
    <p:sldId id="297" r:id="rId14"/>
    <p:sldId id="295" r:id="rId15"/>
    <p:sldId id="346" r:id="rId16"/>
    <p:sldId id="352" r:id="rId17"/>
    <p:sldId id="353" r:id="rId18"/>
    <p:sldId id="354" r:id="rId19"/>
    <p:sldId id="327" r:id="rId20"/>
    <p:sldId id="303" r:id="rId21"/>
    <p:sldId id="347" r:id="rId22"/>
    <p:sldId id="356" r:id="rId23"/>
    <p:sldId id="357" r:id="rId24"/>
    <p:sldId id="358" r:id="rId25"/>
    <p:sldId id="359" r:id="rId26"/>
    <p:sldId id="360" r:id="rId27"/>
    <p:sldId id="361" r:id="rId28"/>
    <p:sldId id="362" r:id="rId29"/>
    <p:sldId id="363" r:id="rId30"/>
    <p:sldId id="364" r:id="rId31"/>
    <p:sldId id="365" r:id="rId32"/>
    <p:sldId id="366" r:id="rId33"/>
    <p:sldId id="367" r:id="rId34"/>
    <p:sldId id="368" r:id="rId35"/>
    <p:sldId id="369" r:id="rId36"/>
    <p:sldId id="370" r:id="rId37"/>
    <p:sldId id="371" r:id="rId38"/>
    <p:sldId id="372" r:id="rId39"/>
    <p:sldId id="373" r:id="rId40"/>
    <p:sldId id="374" r:id="rId41"/>
    <p:sldId id="375" r:id="rId42"/>
    <p:sldId id="376" r:id="rId43"/>
    <p:sldId id="377" r:id="rId44"/>
    <p:sldId id="378" r:id="rId45"/>
    <p:sldId id="278" r:id="rId46"/>
  </p:sldIdLst>
  <p:sldSz cx="9144000" cy="5143500" type="screen16x9"/>
  <p:notesSz cx="6858000" cy="9144000"/>
  <p:embeddedFontLst>
    <p:embeddedFont>
      <p:font typeface="Tinos"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6005B024-BF1A-4809-B3CE-6C05331695DE}">
  <a:tblStyle styleId="{6005B024-BF1A-4809-B3CE-6C05331695D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674E931-C3F3-43B3-8207-C72E7EAE3723}"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93" autoAdjust="0"/>
  </p:normalViewPr>
  <p:slideViewPr>
    <p:cSldViewPr>
      <p:cViewPr varScale="1">
        <p:scale>
          <a:sx n="122" d="100"/>
          <a:sy n="122" d="100"/>
        </p:scale>
        <p:origin x="-1314" y="-9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xmlns="" val="40869100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886692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038054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956577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xmlns="" val="2514725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392771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419441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030800" y="1030700"/>
            <a:ext cx="7082400" cy="3082200"/>
          </a:xfrm>
          <a:prstGeom prst="rect">
            <a:avLst/>
          </a:prstGeom>
          <a:solidFill>
            <a:srgbClr val="FFFFFF"/>
          </a:solidFill>
          <a:ln>
            <a:noFill/>
          </a:ln>
          <a:effectLst>
            <a:outerShdw blurRad="185738" dist="9525" dir="5400000" algn="bl" rotWithShape="0">
              <a:srgbClr val="66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5400000">
            <a:off x="3449925" y="-39825"/>
            <a:ext cx="2244000" cy="1397400"/>
          </a:xfrm>
          <a:prstGeom prst="chevron">
            <a:avLst>
              <a:gd name="adj" fmla="val 31570"/>
            </a:avLst>
          </a:prstGeom>
          <a:gradFill>
            <a:gsLst>
              <a:gs pos="0">
                <a:srgbClr val="AD0B2D"/>
              </a:gs>
              <a:gs pos="31000">
                <a:srgbClr val="AD0B2D"/>
              </a:gs>
              <a:gs pos="100000">
                <a:srgbClr val="8B0E3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4087183" y="290068"/>
            <a:ext cx="970187" cy="737616"/>
            <a:chOff x="519000" y="238125"/>
            <a:chExt cx="6582000" cy="5238750"/>
          </a:xfrm>
        </p:grpSpPr>
        <p:sp>
          <p:nvSpPr>
            <p:cNvPr id="13" name="Google Shape;13;p2"/>
            <p:cNvSpPr/>
            <p:nvPr/>
          </p:nvSpPr>
          <p:spPr>
            <a:xfrm>
              <a:off x="2928800" y="4770300"/>
              <a:ext cx="1762400" cy="306300"/>
            </a:xfrm>
            <a:custGeom>
              <a:avLst/>
              <a:gdLst/>
              <a:ahLst/>
              <a:cxnLst/>
              <a:rect l="l" t="t" r="r" b="b"/>
              <a:pathLst>
                <a:path w="70496" h="12252" extrusionOk="0">
                  <a:moveTo>
                    <a:pt x="6233" y="1"/>
                  </a:moveTo>
                  <a:lnTo>
                    <a:pt x="5051" y="108"/>
                  </a:lnTo>
                  <a:lnTo>
                    <a:pt x="3869" y="430"/>
                  </a:lnTo>
                  <a:lnTo>
                    <a:pt x="2902" y="968"/>
                  </a:lnTo>
                  <a:lnTo>
                    <a:pt x="1935" y="1720"/>
                  </a:lnTo>
                  <a:lnTo>
                    <a:pt x="1183" y="2580"/>
                  </a:lnTo>
                  <a:lnTo>
                    <a:pt x="538" y="3547"/>
                  </a:lnTo>
                  <a:lnTo>
                    <a:pt x="108" y="4621"/>
                  </a:lnTo>
                  <a:lnTo>
                    <a:pt x="1" y="5911"/>
                  </a:lnTo>
                  <a:lnTo>
                    <a:pt x="1" y="6556"/>
                  </a:lnTo>
                  <a:lnTo>
                    <a:pt x="1" y="7201"/>
                  </a:lnTo>
                  <a:lnTo>
                    <a:pt x="216" y="7738"/>
                  </a:lnTo>
                  <a:lnTo>
                    <a:pt x="323" y="8383"/>
                  </a:lnTo>
                  <a:lnTo>
                    <a:pt x="860" y="9457"/>
                  </a:lnTo>
                  <a:lnTo>
                    <a:pt x="1613" y="10424"/>
                  </a:lnTo>
                  <a:lnTo>
                    <a:pt x="2580" y="11177"/>
                  </a:lnTo>
                  <a:lnTo>
                    <a:pt x="3654" y="11821"/>
                  </a:lnTo>
                  <a:lnTo>
                    <a:pt x="4836" y="12144"/>
                  </a:lnTo>
                  <a:lnTo>
                    <a:pt x="5481" y="12251"/>
                  </a:lnTo>
                  <a:lnTo>
                    <a:pt x="65015" y="12251"/>
                  </a:lnTo>
                  <a:lnTo>
                    <a:pt x="65660" y="12144"/>
                  </a:lnTo>
                  <a:lnTo>
                    <a:pt x="66842" y="11821"/>
                  </a:lnTo>
                  <a:lnTo>
                    <a:pt x="67916" y="11177"/>
                  </a:lnTo>
                  <a:lnTo>
                    <a:pt x="68883" y="10424"/>
                  </a:lnTo>
                  <a:lnTo>
                    <a:pt x="69636" y="9457"/>
                  </a:lnTo>
                  <a:lnTo>
                    <a:pt x="70173" y="8383"/>
                  </a:lnTo>
                  <a:lnTo>
                    <a:pt x="70280" y="7738"/>
                  </a:lnTo>
                  <a:lnTo>
                    <a:pt x="70495" y="7201"/>
                  </a:lnTo>
                  <a:lnTo>
                    <a:pt x="70495" y="6556"/>
                  </a:lnTo>
                  <a:lnTo>
                    <a:pt x="70495" y="5911"/>
                  </a:lnTo>
                  <a:lnTo>
                    <a:pt x="70388" y="4621"/>
                  </a:lnTo>
                  <a:lnTo>
                    <a:pt x="69958" y="3547"/>
                  </a:lnTo>
                  <a:lnTo>
                    <a:pt x="69313" y="2580"/>
                  </a:lnTo>
                  <a:lnTo>
                    <a:pt x="68561" y="1720"/>
                  </a:lnTo>
                  <a:lnTo>
                    <a:pt x="67594" y="968"/>
                  </a:lnTo>
                  <a:lnTo>
                    <a:pt x="66627" y="430"/>
                  </a:lnTo>
                  <a:lnTo>
                    <a:pt x="65445" y="108"/>
                  </a:lnTo>
                  <a:lnTo>
                    <a:pt x="6426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190000" y="5170600"/>
              <a:ext cx="3240000" cy="306275"/>
            </a:xfrm>
            <a:custGeom>
              <a:avLst/>
              <a:gdLst/>
              <a:ahLst/>
              <a:cxnLst/>
              <a:rect l="l" t="t" r="r" b="b"/>
              <a:pathLst>
                <a:path w="129600" h="12251" extrusionOk="0">
                  <a:moveTo>
                    <a:pt x="6126" y="0"/>
                  </a:moveTo>
                  <a:lnTo>
                    <a:pt x="4944" y="108"/>
                  </a:lnTo>
                  <a:lnTo>
                    <a:pt x="3762" y="430"/>
                  </a:lnTo>
                  <a:lnTo>
                    <a:pt x="2687" y="1075"/>
                  </a:lnTo>
                  <a:lnTo>
                    <a:pt x="1828" y="1827"/>
                  </a:lnTo>
                  <a:lnTo>
                    <a:pt x="1075" y="2687"/>
                  </a:lnTo>
                  <a:lnTo>
                    <a:pt x="538" y="3762"/>
                  </a:lnTo>
                  <a:lnTo>
                    <a:pt x="108" y="4836"/>
                  </a:lnTo>
                  <a:lnTo>
                    <a:pt x="1" y="6126"/>
                  </a:lnTo>
                  <a:lnTo>
                    <a:pt x="108" y="7308"/>
                  </a:lnTo>
                  <a:lnTo>
                    <a:pt x="538" y="8490"/>
                  </a:lnTo>
                  <a:lnTo>
                    <a:pt x="1075" y="9564"/>
                  </a:lnTo>
                  <a:lnTo>
                    <a:pt x="1828" y="10424"/>
                  </a:lnTo>
                  <a:lnTo>
                    <a:pt x="2687" y="11176"/>
                  </a:lnTo>
                  <a:lnTo>
                    <a:pt x="3762" y="11821"/>
                  </a:lnTo>
                  <a:lnTo>
                    <a:pt x="4944" y="12144"/>
                  </a:lnTo>
                  <a:lnTo>
                    <a:pt x="6126" y="12251"/>
                  </a:lnTo>
                  <a:lnTo>
                    <a:pt x="123474" y="12251"/>
                  </a:lnTo>
                  <a:lnTo>
                    <a:pt x="124656" y="12144"/>
                  </a:lnTo>
                  <a:lnTo>
                    <a:pt x="125838" y="11821"/>
                  </a:lnTo>
                  <a:lnTo>
                    <a:pt x="126913" y="11176"/>
                  </a:lnTo>
                  <a:lnTo>
                    <a:pt x="127772" y="10424"/>
                  </a:lnTo>
                  <a:lnTo>
                    <a:pt x="128525" y="9564"/>
                  </a:lnTo>
                  <a:lnTo>
                    <a:pt x="129062" y="8490"/>
                  </a:lnTo>
                  <a:lnTo>
                    <a:pt x="129492" y="7308"/>
                  </a:lnTo>
                  <a:lnTo>
                    <a:pt x="129599" y="6126"/>
                  </a:lnTo>
                  <a:lnTo>
                    <a:pt x="129492" y="4836"/>
                  </a:lnTo>
                  <a:lnTo>
                    <a:pt x="129062" y="3762"/>
                  </a:lnTo>
                  <a:lnTo>
                    <a:pt x="128525" y="2687"/>
                  </a:lnTo>
                  <a:lnTo>
                    <a:pt x="127772" y="1827"/>
                  </a:lnTo>
                  <a:lnTo>
                    <a:pt x="126913" y="1075"/>
                  </a:lnTo>
                  <a:lnTo>
                    <a:pt x="125838" y="430"/>
                  </a:lnTo>
                  <a:lnTo>
                    <a:pt x="124656" y="108"/>
                  </a:lnTo>
                  <a:lnTo>
                    <a:pt x="1234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264625" y="238125"/>
              <a:ext cx="1090750" cy="4456975"/>
            </a:xfrm>
            <a:custGeom>
              <a:avLst/>
              <a:gdLst/>
              <a:ahLst/>
              <a:cxnLst/>
              <a:rect l="l" t="t" r="r" b="b"/>
              <a:pathLst>
                <a:path w="43630" h="178279" extrusionOk="0">
                  <a:moveTo>
                    <a:pt x="21815" y="23534"/>
                  </a:moveTo>
                  <a:lnTo>
                    <a:pt x="22460" y="23642"/>
                  </a:lnTo>
                  <a:lnTo>
                    <a:pt x="22997" y="23749"/>
                  </a:lnTo>
                  <a:lnTo>
                    <a:pt x="23534" y="24071"/>
                  </a:lnTo>
                  <a:lnTo>
                    <a:pt x="23964" y="24394"/>
                  </a:lnTo>
                  <a:lnTo>
                    <a:pt x="24287" y="24931"/>
                  </a:lnTo>
                  <a:lnTo>
                    <a:pt x="24609" y="25361"/>
                  </a:lnTo>
                  <a:lnTo>
                    <a:pt x="24824" y="26006"/>
                  </a:lnTo>
                  <a:lnTo>
                    <a:pt x="24824" y="26543"/>
                  </a:lnTo>
                  <a:lnTo>
                    <a:pt x="24824" y="27188"/>
                  </a:lnTo>
                  <a:lnTo>
                    <a:pt x="24609" y="27725"/>
                  </a:lnTo>
                  <a:lnTo>
                    <a:pt x="24287" y="28262"/>
                  </a:lnTo>
                  <a:lnTo>
                    <a:pt x="23964" y="28692"/>
                  </a:lnTo>
                  <a:lnTo>
                    <a:pt x="23534" y="29122"/>
                  </a:lnTo>
                  <a:lnTo>
                    <a:pt x="22997" y="29337"/>
                  </a:lnTo>
                  <a:lnTo>
                    <a:pt x="22460" y="29552"/>
                  </a:lnTo>
                  <a:lnTo>
                    <a:pt x="21170" y="29552"/>
                  </a:lnTo>
                  <a:lnTo>
                    <a:pt x="20633" y="29337"/>
                  </a:lnTo>
                  <a:lnTo>
                    <a:pt x="20096" y="29122"/>
                  </a:lnTo>
                  <a:lnTo>
                    <a:pt x="19666" y="28692"/>
                  </a:lnTo>
                  <a:lnTo>
                    <a:pt x="19343" y="28262"/>
                  </a:lnTo>
                  <a:lnTo>
                    <a:pt x="19021" y="27725"/>
                  </a:lnTo>
                  <a:lnTo>
                    <a:pt x="18806" y="27188"/>
                  </a:lnTo>
                  <a:lnTo>
                    <a:pt x="18806" y="26543"/>
                  </a:lnTo>
                  <a:lnTo>
                    <a:pt x="18806" y="26006"/>
                  </a:lnTo>
                  <a:lnTo>
                    <a:pt x="19021" y="25361"/>
                  </a:lnTo>
                  <a:lnTo>
                    <a:pt x="19343" y="24931"/>
                  </a:lnTo>
                  <a:lnTo>
                    <a:pt x="19666" y="24394"/>
                  </a:lnTo>
                  <a:lnTo>
                    <a:pt x="20096" y="24071"/>
                  </a:lnTo>
                  <a:lnTo>
                    <a:pt x="20633" y="23749"/>
                  </a:lnTo>
                  <a:lnTo>
                    <a:pt x="21170" y="23642"/>
                  </a:lnTo>
                  <a:lnTo>
                    <a:pt x="21815" y="23534"/>
                  </a:lnTo>
                  <a:close/>
                  <a:moveTo>
                    <a:pt x="21385" y="0"/>
                  </a:moveTo>
                  <a:lnTo>
                    <a:pt x="21063" y="215"/>
                  </a:lnTo>
                  <a:lnTo>
                    <a:pt x="20740" y="430"/>
                  </a:lnTo>
                  <a:lnTo>
                    <a:pt x="20418" y="752"/>
                  </a:lnTo>
                  <a:lnTo>
                    <a:pt x="15152" y="9672"/>
                  </a:lnTo>
                  <a:lnTo>
                    <a:pt x="14615" y="10746"/>
                  </a:lnTo>
                  <a:lnTo>
                    <a:pt x="14185" y="11821"/>
                  </a:lnTo>
                  <a:lnTo>
                    <a:pt x="13863" y="12895"/>
                  </a:lnTo>
                  <a:lnTo>
                    <a:pt x="13648" y="13863"/>
                  </a:lnTo>
                  <a:lnTo>
                    <a:pt x="13648" y="14830"/>
                  </a:lnTo>
                  <a:lnTo>
                    <a:pt x="13755" y="15797"/>
                  </a:lnTo>
                  <a:lnTo>
                    <a:pt x="14078" y="17946"/>
                  </a:lnTo>
                  <a:lnTo>
                    <a:pt x="14508" y="20418"/>
                  </a:lnTo>
                  <a:lnTo>
                    <a:pt x="15045" y="23212"/>
                  </a:lnTo>
                  <a:lnTo>
                    <a:pt x="15367" y="24824"/>
                  </a:lnTo>
                  <a:lnTo>
                    <a:pt x="15475" y="26543"/>
                  </a:lnTo>
                  <a:lnTo>
                    <a:pt x="15582" y="28585"/>
                  </a:lnTo>
                  <a:lnTo>
                    <a:pt x="15690" y="30734"/>
                  </a:lnTo>
                  <a:lnTo>
                    <a:pt x="15690" y="59964"/>
                  </a:lnTo>
                  <a:lnTo>
                    <a:pt x="14400" y="60071"/>
                  </a:lnTo>
                  <a:lnTo>
                    <a:pt x="13326" y="60393"/>
                  </a:lnTo>
                  <a:lnTo>
                    <a:pt x="12251" y="61038"/>
                  </a:lnTo>
                  <a:lnTo>
                    <a:pt x="11284" y="61683"/>
                  </a:lnTo>
                  <a:lnTo>
                    <a:pt x="10532" y="62650"/>
                  </a:lnTo>
                  <a:lnTo>
                    <a:pt x="9994" y="63725"/>
                  </a:lnTo>
                  <a:lnTo>
                    <a:pt x="9672" y="64799"/>
                  </a:lnTo>
                  <a:lnTo>
                    <a:pt x="9564" y="66089"/>
                  </a:lnTo>
                  <a:lnTo>
                    <a:pt x="9672" y="67271"/>
                  </a:lnTo>
                  <a:lnTo>
                    <a:pt x="9994" y="68453"/>
                  </a:lnTo>
                  <a:lnTo>
                    <a:pt x="10532" y="69528"/>
                  </a:lnTo>
                  <a:lnTo>
                    <a:pt x="11284" y="70387"/>
                  </a:lnTo>
                  <a:lnTo>
                    <a:pt x="12251" y="71140"/>
                  </a:lnTo>
                  <a:lnTo>
                    <a:pt x="13326" y="71784"/>
                  </a:lnTo>
                  <a:lnTo>
                    <a:pt x="14400" y="72107"/>
                  </a:lnTo>
                  <a:lnTo>
                    <a:pt x="15690" y="72214"/>
                  </a:lnTo>
                  <a:lnTo>
                    <a:pt x="15690" y="164739"/>
                  </a:lnTo>
                  <a:lnTo>
                    <a:pt x="15690" y="165276"/>
                  </a:lnTo>
                  <a:lnTo>
                    <a:pt x="15475" y="166458"/>
                  </a:lnTo>
                  <a:lnTo>
                    <a:pt x="15260" y="167210"/>
                  </a:lnTo>
                  <a:lnTo>
                    <a:pt x="14937" y="168070"/>
                  </a:lnTo>
                  <a:lnTo>
                    <a:pt x="14400" y="169037"/>
                  </a:lnTo>
                  <a:lnTo>
                    <a:pt x="13863" y="170004"/>
                  </a:lnTo>
                  <a:lnTo>
                    <a:pt x="13111" y="170971"/>
                  </a:lnTo>
                  <a:lnTo>
                    <a:pt x="12143" y="171938"/>
                  </a:lnTo>
                  <a:lnTo>
                    <a:pt x="10961" y="172906"/>
                  </a:lnTo>
                  <a:lnTo>
                    <a:pt x="9672" y="173658"/>
                  </a:lnTo>
                  <a:lnTo>
                    <a:pt x="7953" y="174303"/>
                  </a:lnTo>
                  <a:lnTo>
                    <a:pt x="6126" y="174840"/>
                  </a:lnTo>
                  <a:lnTo>
                    <a:pt x="3976" y="175162"/>
                  </a:lnTo>
                  <a:lnTo>
                    <a:pt x="1397" y="175270"/>
                  </a:lnTo>
                  <a:lnTo>
                    <a:pt x="860" y="175377"/>
                  </a:lnTo>
                  <a:lnTo>
                    <a:pt x="430" y="175377"/>
                  </a:lnTo>
                  <a:lnTo>
                    <a:pt x="215" y="175592"/>
                  </a:lnTo>
                  <a:lnTo>
                    <a:pt x="0" y="175807"/>
                  </a:lnTo>
                  <a:lnTo>
                    <a:pt x="0" y="176022"/>
                  </a:lnTo>
                  <a:lnTo>
                    <a:pt x="0" y="176237"/>
                  </a:lnTo>
                  <a:lnTo>
                    <a:pt x="215" y="176774"/>
                  </a:lnTo>
                  <a:lnTo>
                    <a:pt x="538" y="177312"/>
                  </a:lnTo>
                  <a:lnTo>
                    <a:pt x="968" y="177849"/>
                  </a:lnTo>
                  <a:lnTo>
                    <a:pt x="1397" y="178279"/>
                  </a:lnTo>
                  <a:lnTo>
                    <a:pt x="42233" y="178279"/>
                  </a:lnTo>
                  <a:lnTo>
                    <a:pt x="42662" y="177849"/>
                  </a:lnTo>
                  <a:lnTo>
                    <a:pt x="43092" y="177312"/>
                  </a:lnTo>
                  <a:lnTo>
                    <a:pt x="43415" y="176774"/>
                  </a:lnTo>
                  <a:lnTo>
                    <a:pt x="43630" y="176237"/>
                  </a:lnTo>
                  <a:lnTo>
                    <a:pt x="43630" y="176022"/>
                  </a:lnTo>
                  <a:lnTo>
                    <a:pt x="43630" y="175807"/>
                  </a:lnTo>
                  <a:lnTo>
                    <a:pt x="43415" y="175592"/>
                  </a:lnTo>
                  <a:lnTo>
                    <a:pt x="43200" y="175377"/>
                  </a:lnTo>
                  <a:lnTo>
                    <a:pt x="42770" y="175377"/>
                  </a:lnTo>
                  <a:lnTo>
                    <a:pt x="42233" y="175270"/>
                  </a:lnTo>
                  <a:lnTo>
                    <a:pt x="39654" y="175162"/>
                  </a:lnTo>
                  <a:lnTo>
                    <a:pt x="37504" y="174840"/>
                  </a:lnTo>
                  <a:lnTo>
                    <a:pt x="35678" y="174303"/>
                  </a:lnTo>
                  <a:lnTo>
                    <a:pt x="33958" y="173658"/>
                  </a:lnTo>
                  <a:lnTo>
                    <a:pt x="32669" y="172906"/>
                  </a:lnTo>
                  <a:lnTo>
                    <a:pt x="31487" y="171938"/>
                  </a:lnTo>
                  <a:lnTo>
                    <a:pt x="30519" y="170971"/>
                  </a:lnTo>
                  <a:lnTo>
                    <a:pt x="29767" y="170004"/>
                  </a:lnTo>
                  <a:lnTo>
                    <a:pt x="29230" y="169037"/>
                  </a:lnTo>
                  <a:lnTo>
                    <a:pt x="28693" y="168070"/>
                  </a:lnTo>
                  <a:lnTo>
                    <a:pt x="28370" y="167210"/>
                  </a:lnTo>
                  <a:lnTo>
                    <a:pt x="28155" y="166458"/>
                  </a:lnTo>
                  <a:lnTo>
                    <a:pt x="27940" y="165276"/>
                  </a:lnTo>
                  <a:lnTo>
                    <a:pt x="27940" y="164739"/>
                  </a:lnTo>
                  <a:lnTo>
                    <a:pt x="27940" y="72214"/>
                  </a:lnTo>
                  <a:lnTo>
                    <a:pt x="29230" y="72107"/>
                  </a:lnTo>
                  <a:lnTo>
                    <a:pt x="30304" y="71784"/>
                  </a:lnTo>
                  <a:lnTo>
                    <a:pt x="31379" y="71140"/>
                  </a:lnTo>
                  <a:lnTo>
                    <a:pt x="32346" y="70387"/>
                  </a:lnTo>
                  <a:lnTo>
                    <a:pt x="33098" y="69528"/>
                  </a:lnTo>
                  <a:lnTo>
                    <a:pt x="33636" y="68453"/>
                  </a:lnTo>
                  <a:lnTo>
                    <a:pt x="33958" y="67271"/>
                  </a:lnTo>
                  <a:lnTo>
                    <a:pt x="34066" y="66089"/>
                  </a:lnTo>
                  <a:lnTo>
                    <a:pt x="33958" y="64799"/>
                  </a:lnTo>
                  <a:lnTo>
                    <a:pt x="33636" y="63725"/>
                  </a:lnTo>
                  <a:lnTo>
                    <a:pt x="33098" y="62650"/>
                  </a:lnTo>
                  <a:lnTo>
                    <a:pt x="32346" y="61683"/>
                  </a:lnTo>
                  <a:lnTo>
                    <a:pt x="31379" y="61038"/>
                  </a:lnTo>
                  <a:lnTo>
                    <a:pt x="30304" y="60393"/>
                  </a:lnTo>
                  <a:lnTo>
                    <a:pt x="29230" y="60071"/>
                  </a:lnTo>
                  <a:lnTo>
                    <a:pt x="27940" y="59964"/>
                  </a:lnTo>
                  <a:lnTo>
                    <a:pt x="27940" y="30734"/>
                  </a:lnTo>
                  <a:lnTo>
                    <a:pt x="28048" y="28585"/>
                  </a:lnTo>
                  <a:lnTo>
                    <a:pt x="28155" y="26543"/>
                  </a:lnTo>
                  <a:lnTo>
                    <a:pt x="28263" y="24824"/>
                  </a:lnTo>
                  <a:lnTo>
                    <a:pt x="28585" y="23212"/>
                  </a:lnTo>
                  <a:lnTo>
                    <a:pt x="29122" y="20418"/>
                  </a:lnTo>
                  <a:lnTo>
                    <a:pt x="29552" y="17946"/>
                  </a:lnTo>
                  <a:lnTo>
                    <a:pt x="29875" y="15797"/>
                  </a:lnTo>
                  <a:lnTo>
                    <a:pt x="29982" y="14830"/>
                  </a:lnTo>
                  <a:lnTo>
                    <a:pt x="29982" y="13863"/>
                  </a:lnTo>
                  <a:lnTo>
                    <a:pt x="29767" y="12895"/>
                  </a:lnTo>
                  <a:lnTo>
                    <a:pt x="29445" y="11821"/>
                  </a:lnTo>
                  <a:lnTo>
                    <a:pt x="29015" y="10746"/>
                  </a:lnTo>
                  <a:lnTo>
                    <a:pt x="28478" y="9672"/>
                  </a:lnTo>
                  <a:lnTo>
                    <a:pt x="23212" y="752"/>
                  </a:lnTo>
                  <a:lnTo>
                    <a:pt x="22890" y="430"/>
                  </a:lnTo>
                  <a:lnTo>
                    <a:pt x="22567" y="215"/>
                  </a:lnTo>
                  <a:lnTo>
                    <a:pt x="222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19000" y="541700"/>
              <a:ext cx="3051900" cy="3218500"/>
            </a:xfrm>
            <a:custGeom>
              <a:avLst/>
              <a:gdLst/>
              <a:ahLst/>
              <a:cxnLst/>
              <a:rect l="l" t="t" r="r" b="b"/>
              <a:pathLst>
                <a:path w="122076" h="128740" extrusionOk="0">
                  <a:moveTo>
                    <a:pt x="46423" y="17624"/>
                  </a:moveTo>
                  <a:lnTo>
                    <a:pt x="46961" y="17839"/>
                  </a:lnTo>
                  <a:lnTo>
                    <a:pt x="47498" y="18161"/>
                  </a:lnTo>
                  <a:lnTo>
                    <a:pt x="48035" y="18484"/>
                  </a:lnTo>
                  <a:lnTo>
                    <a:pt x="48358" y="19021"/>
                  </a:lnTo>
                  <a:lnTo>
                    <a:pt x="48680" y="19558"/>
                  </a:lnTo>
                  <a:lnTo>
                    <a:pt x="48895" y="20095"/>
                  </a:lnTo>
                  <a:lnTo>
                    <a:pt x="48895" y="20740"/>
                  </a:lnTo>
                  <a:lnTo>
                    <a:pt x="48895" y="21600"/>
                  </a:lnTo>
                  <a:lnTo>
                    <a:pt x="48572" y="22245"/>
                  </a:lnTo>
                  <a:lnTo>
                    <a:pt x="48143" y="22889"/>
                  </a:lnTo>
                  <a:lnTo>
                    <a:pt x="47605" y="23427"/>
                  </a:lnTo>
                  <a:lnTo>
                    <a:pt x="46961" y="22352"/>
                  </a:lnTo>
                  <a:lnTo>
                    <a:pt x="46638" y="21922"/>
                  </a:lnTo>
                  <a:lnTo>
                    <a:pt x="46101" y="21707"/>
                  </a:lnTo>
                  <a:lnTo>
                    <a:pt x="45564" y="21707"/>
                  </a:lnTo>
                  <a:lnTo>
                    <a:pt x="45026" y="21815"/>
                  </a:lnTo>
                  <a:lnTo>
                    <a:pt x="44059" y="23534"/>
                  </a:lnTo>
                  <a:lnTo>
                    <a:pt x="43414" y="22997"/>
                  </a:lnTo>
                  <a:lnTo>
                    <a:pt x="42984" y="22352"/>
                  </a:lnTo>
                  <a:lnTo>
                    <a:pt x="42662" y="21600"/>
                  </a:lnTo>
                  <a:lnTo>
                    <a:pt x="42555" y="20740"/>
                  </a:lnTo>
                  <a:lnTo>
                    <a:pt x="42662" y="20095"/>
                  </a:lnTo>
                  <a:lnTo>
                    <a:pt x="42770" y="19558"/>
                  </a:lnTo>
                  <a:lnTo>
                    <a:pt x="43092" y="19021"/>
                  </a:lnTo>
                  <a:lnTo>
                    <a:pt x="43522" y="18484"/>
                  </a:lnTo>
                  <a:lnTo>
                    <a:pt x="43952" y="18161"/>
                  </a:lnTo>
                  <a:lnTo>
                    <a:pt x="44489" y="17839"/>
                  </a:lnTo>
                  <a:lnTo>
                    <a:pt x="45134" y="17624"/>
                  </a:lnTo>
                  <a:close/>
                  <a:moveTo>
                    <a:pt x="44704" y="29122"/>
                  </a:moveTo>
                  <a:lnTo>
                    <a:pt x="45886" y="30197"/>
                  </a:lnTo>
                  <a:lnTo>
                    <a:pt x="47068" y="31271"/>
                  </a:lnTo>
                  <a:lnTo>
                    <a:pt x="48465" y="32346"/>
                  </a:lnTo>
                  <a:lnTo>
                    <a:pt x="49969" y="33421"/>
                  </a:lnTo>
                  <a:lnTo>
                    <a:pt x="89085" y="103593"/>
                  </a:lnTo>
                  <a:lnTo>
                    <a:pt x="3224" y="103593"/>
                  </a:lnTo>
                  <a:lnTo>
                    <a:pt x="44704" y="29122"/>
                  </a:lnTo>
                  <a:close/>
                  <a:moveTo>
                    <a:pt x="104237" y="0"/>
                  </a:moveTo>
                  <a:lnTo>
                    <a:pt x="102625" y="215"/>
                  </a:lnTo>
                  <a:lnTo>
                    <a:pt x="100906" y="430"/>
                  </a:lnTo>
                  <a:lnTo>
                    <a:pt x="99079" y="860"/>
                  </a:lnTo>
                  <a:lnTo>
                    <a:pt x="98005" y="1182"/>
                  </a:lnTo>
                  <a:lnTo>
                    <a:pt x="96823" y="1612"/>
                  </a:lnTo>
                  <a:lnTo>
                    <a:pt x="95748" y="2042"/>
                  </a:lnTo>
                  <a:lnTo>
                    <a:pt x="94673" y="2579"/>
                  </a:lnTo>
                  <a:lnTo>
                    <a:pt x="92417" y="3869"/>
                  </a:lnTo>
                  <a:lnTo>
                    <a:pt x="90267" y="5373"/>
                  </a:lnTo>
                  <a:lnTo>
                    <a:pt x="88118" y="6985"/>
                  </a:lnTo>
                  <a:lnTo>
                    <a:pt x="86076" y="8812"/>
                  </a:lnTo>
                  <a:lnTo>
                    <a:pt x="81778" y="12681"/>
                  </a:lnTo>
                  <a:lnTo>
                    <a:pt x="79306" y="14937"/>
                  </a:lnTo>
                  <a:lnTo>
                    <a:pt x="76727" y="17194"/>
                  </a:lnTo>
                  <a:lnTo>
                    <a:pt x="74256" y="19236"/>
                  </a:lnTo>
                  <a:lnTo>
                    <a:pt x="71677" y="21170"/>
                  </a:lnTo>
                  <a:lnTo>
                    <a:pt x="70387" y="21922"/>
                  </a:lnTo>
                  <a:lnTo>
                    <a:pt x="69098" y="22675"/>
                  </a:lnTo>
                  <a:lnTo>
                    <a:pt x="67915" y="23427"/>
                  </a:lnTo>
                  <a:lnTo>
                    <a:pt x="66626" y="23964"/>
                  </a:lnTo>
                  <a:lnTo>
                    <a:pt x="65336" y="24394"/>
                  </a:lnTo>
                  <a:lnTo>
                    <a:pt x="64047" y="24716"/>
                  </a:lnTo>
                  <a:lnTo>
                    <a:pt x="62757" y="24931"/>
                  </a:lnTo>
                  <a:lnTo>
                    <a:pt x="61468" y="25039"/>
                  </a:lnTo>
                  <a:lnTo>
                    <a:pt x="60608" y="24931"/>
                  </a:lnTo>
                  <a:lnTo>
                    <a:pt x="59748" y="24824"/>
                  </a:lnTo>
                  <a:lnTo>
                    <a:pt x="58889" y="24501"/>
                  </a:lnTo>
                  <a:lnTo>
                    <a:pt x="58029" y="24072"/>
                  </a:lnTo>
                  <a:lnTo>
                    <a:pt x="57169" y="23642"/>
                  </a:lnTo>
                  <a:lnTo>
                    <a:pt x="56417" y="23212"/>
                  </a:lnTo>
                  <a:lnTo>
                    <a:pt x="54913" y="22030"/>
                  </a:lnTo>
                  <a:lnTo>
                    <a:pt x="53516" y="20740"/>
                  </a:lnTo>
                  <a:lnTo>
                    <a:pt x="52441" y="19558"/>
                  </a:lnTo>
                  <a:lnTo>
                    <a:pt x="51474" y="18376"/>
                  </a:lnTo>
                  <a:lnTo>
                    <a:pt x="50829" y="17516"/>
                  </a:lnTo>
                  <a:lnTo>
                    <a:pt x="50077" y="16549"/>
                  </a:lnTo>
                  <a:lnTo>
                    <a:pt x="49217" y="15797"/>
                  </a:lnTo>
                  <a:lnTo>
                    <a:pt x="48143" y="15260"/>
                  </a:lnTo>
                  <a:lnTo>
                    <a:pt x="47068" y="14830"/>
                  </a:lnTo>
                  <a:lnTo>
                    <a:pt x="45886" y="14722"/>
                  </a:lnTo>
                  <a:lnTo>
                    <a:pt x="44704" y="14830"/>
                  </a:lnTo>
                  <a:lnTo>
                    <a:pt x="43629" y="15152"/>
                  </a:lnTo>
                  <a:lnTo>
                    <a:pt x="42555" y="15690"/>
                  </a:lnTo>
                  <a:lnTo>
                    <a:pt x="41587" y="16442"/>
                  </a:lnTo>
                  <a:lnTo>
                    <a:pt x="40835" y="17301"/>
                  </a:lnTo>
                  <a:lnTo>
                    <a:pt x="40190" y="18376"/>
                  </a:lnTo>
                  <a:lnTo>
                    <a:pt x="39868" y="19451"/>
                  </a:lnTo>
                  <a:lnTo>
                    <a:pt x="39761" y="20633"/>
                  </a:lnTo>
                  <a:lnTo>
                    <a:pt x="39761" y="21815"/>
                  </a:lnTo>
                  <a:lnTo>
                    <a:pt x="40083" y="22889"/>
                  </a:lnTo>
                  <a:lnTo>
                    <a:pt x="40620" y="24072"/>
                  </a:lnTo>
                  <a:lnTo>
                    <a:pt x="41265" y="24931"/>
                  </a:lnTo>
                  <a:lnTo>
                    <a:pt x="42447" y="26436"/>
                  </a:lnTo>
                  <a:lnTo>
                    <a:pt x="31701" y="45779"/>
                  </a:lnTo>
                  <a:lnTo>
                    <a:pt x="17624" y="71462"/>
                  </a:lnTo>
                  <a:lnTo>
                    <a:pt x="0" y="103593"/>
                  </a:lnTo>
                  <a:lnTo>
                    <a:pt x="0" y="110363"/>
                  </a:lnTo>
                  <a:lnTo>
                    <a:pt x="6770" y="110363"/>
                  </a:lnTo>
                  <a:lnTo>
                    <a:pt x="9134" y="112190"/>
                  </a:lnTo>
                  <a:lnTo>
                    <a:pt x="11498" y="114017"/>
                  </a:lnTo>
                  <a:lnTo>
                    <a:pt x="14077" y="115629"/>
                  </a:lnTo>
                  <a:lnTo>
                    <a:pt x="16656" y="117241"/>
                  </a:lnTo>
                  <a:lnTo>
                    <a:pt x="19343" y="118638"/>
                  </a:lnTo>
                  <a:lnTo>
                    <a:pt x="22137" y="119927"/>
                  </a:lnTo>
                  <a:lnTo>
                    <a:pt x="24931" y="121002"/>
                  </a:lnTo>
                  <a:lnTo>
                    <a:pt x="27832" y="122076"/>
                  </a:lnTo>
                  <a:lnTo>
                    <a:pt x="27832" y="128739"/>
                  </a:lnTo>
                  <a:lnTo>
                    <a:pt x="64477" y="128739"/>
                  </a:lnTo>
                  <a:lnTo>
                    <a:pt x="64477" y="122076"/>
                  </a:lnTo>
                  <a:lnTo>
                    <a:pt x="67378" y="121002"/>
                  </a:lnTo>
                  <a:lnTo>
                    <a:pt x="70172" y="119927"/>
                  </a:lnTo>
                  <a:lnTo>
                    <a:pt x="72966" y="118638"/>
                  </a:lnTo>
                  <a:lnTo>
                    <a:pt x="75653" y="117241"/>
                  </a:lnTo>
                  <a:lnTo>
                    <a:pt x="78232" y="115629"/>
                  </a:lnTo>
                  <a:lnTo>
                    <a:pt x="80703" y="114017"/>
                  </a:lnTo>
                  <a:lnTo>
                    <a:pt x="83175" y="112190"/>
                  </a:lnTo>
                  <a:lnTo>
                    <a:pt x="85432" y="110363"/>
                  </a:lnTo>
                  <a:lnTo>
                    <a:pt x="92202" y="110363"/>
                  </a:lnTo>
                  <a:lnTo>
                    <a:pt x="92202" y="103593"/>
                  </a:lnTo>
                  <a:lnTo>
                    <a:pt x="54483" y="35785"/>
                  </a:lnTo>
                  <a:lnTo>
                    <a:pt x="56095" y="36322"/>
                  </a:lnTo>
                  <a:lnTo>
                    <a:pt x="57814" y="36752"/>
                  </a:lnTo>
                  <a:lnTo>
                    <a:pt x="59641" y="36967"/>
                  </a:lnTo>
                  <a:lnTo>
                    <a:pt x="61468" y="37074"/>
                  </a:lnTo>
                  <a:lnTo>
                    <a:pt x="63617" y="36967"/>
                  </a:lnTo>
                  <a:lnTo>
                    <a:pt x="65659" y="36752"/>
                  </a:lnTo>
                  <a:lnTo>
                    <a:pt x="67701" y="36322"/>
                  </a:lnTo>
                  <a:lnTo>
                    <a:pt x="69635" y="35677"/>
                  </a:lnTo>
                  <a:lnTo>
                    <a:pt x="71569" y="34925"/>
                  </a:lnTo>
                  <a:lnTo>
                    <a:pt x="73503" y="34173"/>
                  </a:lnTo>
                  <a:lnTo>
                    <a:pt x="75223" y="33098"/>
                  </a:lnTo>
                  <a:lnTo>
                    <a:pt x="77050" y="32131"/>
                  </a:lnTo>
                  <a:lnTo>
                    <a:pt x="78769" y="30949"/>
                  </a:lnTo>
                  <a:lnTo>
                    <a:pt x="80488" y="29660"/>
                  </a:lnTo>
                  <a:lnTo>
                    <a:pt x="83712" y="27080"/>
                  </a:lnTo>
                  <a:lnTo>
                    <a:pt x="86936" y="24286"/>
                  </a:lnTo>
                  <a:lnTo>
                    <a:pt x="89945" y="21600"/>
                  </a:lnTo>
                  <a:lnTo>
                    <a:pt x="93276" y="18591"/>
                  </a:lnTo>
                  <a:lnTo>
                    <a:pt x="94888" y="17194"/>
                  </a:lnTo>
                  <a:lnTo>
                    <a:pt x="96500" y="15904"/>
                  </a:lnTo>
                  <a:lnTo>
                    <a:pt x="98005" y="14722"/>
                  </a:lnTo>
                  <a:lnTo>
                    <a:pt x="99402" y="13755"/>
                  </a:lnTo>
                  <a:lnTo>
                    <a:pt x="100799" y="13003"/>
                  </a:lnTo>
                  <a:lnTo>
                    <a:pt x="102088" y="12573"/>
                  </a:lnTo>
                  <a:lnTo>
                    <a:pt x="104022" y="12251"/>
                  </a:lnTo>
                  <a:lnTo>
                    <a:pt x="105742" y="12143"/>
                  </a:lnTo>
                  <a:lnTo>
                    <a:pt x="107354" y="12251"/>
                  </a:lnTo>
                  <a:lnTo>
                    <a:pt x="108966" y="12466"/>
                  </a:lnTo>
                  <a:lnTo>
                    <a:pt x="110363" y="13003"/>
                  </a:lnTo>
                  <a:lnTo>
                    <a:pt x="111867" y="13648"/>
                  </a:lnTo>
                  <a:lnTo>
                    <a:pt x="114984" y="15367"/>
                  </a:lnTo>
                  <a:lnTo>
                    <a:pt x="118315" y="17087"/>
                  </a:lnTo>
                  <a:lnTo>
                    <a:pt x="120142" y="17946"/>
                  </a:lnTo>
                  <a:lnTo>
                    <a:pt x="122076" y="18806"/>
                  </a:lnTo>
                  <a:lnTo>
                    <a:pt x="122076" y="18591"/>
                  </a:lnTo>
                  <a:lnTo>
                    <a:pt x="121968" y="15260"/>
                  </a:lnTo>
                  <a:lnTo>
                    <a:pt x="121646" y="12573"/>
                  </a:lnTo>
                  <a:lnTo>
                    <a:pt x="121216" y="10102"/>
                  </a:lnTo>
                  <a:lnTo>
                    <a:pt x="120786" y="8060"/>
                  </a:lnTo>
                  <a:lnTo>
                    <a:pt x="120464" y="6233"/>
                  </a:lnTo>
                  <a:lnTo>
                    <a:pt x="120142" y="4406"/>
                  </a:lnTo>
                  <a:lnTo>
                    <a:pt x="118207" y="3331"/>
                  </a:lnTo>
                  <a:lnTo>
                    <a:pt x="116166" y="2364"/>
                  </a:lnTo>
                  <a:lnTo>
                    <a:pt x="113801" y="1397"/>
                  </a:lnTo>
                  <a:lnTo>
                    <a:pt x="112619" y="967"/>
                  </a:lnTo>
                  <a:lnTo>
                    <a:pt x="111437" y="645"/>
                  </a:lnTo>
                  <a:lnTo>
                    <a:pt x="110040" y="430"/>
                  </a:lnTo>
                  <a:lnTo>
                    <a:pt x="108751" y="215"/>
                  </a:lnTo>
                  <a:lnTo>
                    <a:pt x="10724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4049100" y="541700"/>
              <a:ext cx="3051900" cy="3218500"/>
            </a:xfrm>
            <a:custGeom>
              <a:avLst/>
              <a:gdLst/>
              <a:ahLst/>
              <a:cxnLst/>
              <a:rect l="l" t="t" r="r" b="b"/>
              <a:pathLst>
                <a:path w="122076" h="128740" extrusionOk="0">
                  <a:moveTo>
                    <a:pt x="76942" y="17624"/>
                  </a:moveTo>
                  <a:lnTo>
                    <a:pt x="77587" y="17839"/>
                  </a:lnTo>
                  <a:lnTo>
                    <a:pt x="78124" y="18161"/>
                  </a:lnTo>
                  <a:lnTo>
                    <a:pt x="78554" y="18484"/>
                  </a:lnTo>
                  <a:lnTo>
                    <a:pt x="78984" y="19021"/>
                  </a:lnTo>
                  <a:lnTo>
                    <a:pt x="79306" y="19558"/>
                  </a:lnTo>
                  <a:lnTo>
                    <a:pt x="79414" y="20095"/>
                  </a:lnTo>
                  <a:lnTo>
                    <a:pt x="79521" y="20740"/>
                  </a:lnTo>
                  <a:lnTo>
                    <a:pt x="79414" y="21600"/>
                  </a:lnTo>
                  <a:lnTo>
                    <a:pt x="79092" y="22352"/>
                  </a:lnTo>
                  <a:lnTo>
                    <a:pt x="78662" y="22997"/>
                  </a:lnTo>
                  <a:lnTo>
                    <a:pt x="78017" y="23534"/>
                  </a:lnTo>
                  <a:lnTo>
                    <a:pt x="77050" y="21815"/>
                  </a:lnTo>
                  <a:lnTo>
                    <a:pt x="76512" y="21707"/>
                  </a:lnTo>
                  <a:lnTo>
                    <a:pt x="75975" y="21707"/>
                  </a:lnTo>
                  <a:lnTo>
                    <a:pt x="75438" y="21922"/>
                  </a:lnTo>
                  <a:lnTo>
                    <a:pt x="75115" y="22352"/>
                  </a:lnTo>
                  <a:lnTo>
                    <a:pt x="74471" y="23427"/>
                  </a:lnTo>
                  <a:lnTo>
                    <a:pt x="73933" y="22889"/>
                  </a:lnTo>
                  <a:lnTo>
                    <a:pt x="73504" y="22245"/>
                  </a:lnTo>
                  <a:lnTo>
                    <a:pt x="73181" y="21600"/>
                  </a:lnTo>
                  <a:lnTo>
                    <a:pt x="73181" y="20740"/>
                  </a:lnTo>
                  <a:lnTo>
                    <a:pt x="73181" y="20095"/>
                  </a:lnTo>
                  <a:lnTo>
                    <a:pt x="73396" y="19558"/>
                  </a:lnTo>
                  <a:lnTo>
                    <a:pt x="73718" y="19021"/>
                  </a:lnTo>
                  <a:lnTo>
                    <a:pt x="74041" y="18484"/>
                  </a:lnTo>
                  <a:lnTo>
                    <a:pt x="74578" y="18161"/>
                  </a:lnTo>
                  <a:lnTo>
                    <a:pt x="75115" y="17839"/>
                  </a:lnTo>
                  <a:lnTo>
                    <a:pt x="75653" y="17624"/>
                  </a:lnTo>
                  <a:close/>
                  <a:moveTo>
                    <a:pt x="77372" y="29122"/>
                  </a:moveTo>
                  <a:lnTo>
                    <a:pt x="118852" y="103593"/>
                  </a:lnTo>
                  <a:lnTo>
                    <a:pt x="32991" y="103593"/>
                  </a:lnTo>
                  <a:lnTo>
                    <a:pt x="72107" y="33421"/>
                  </a:lnTo>
                  <a:lnTo>
                    <a:pt x="73611" y="32346"/>
                  </a:lnTo>
                  <a:lnTo>
                    <a:pt x="75008" y="31271"/>
                  </a:lnTo>
                  <a:lnTo>
                    <a:pt x="76190" y="30197"/>
                  </a:lnTo>
                  <a:lnTo>
                    <a:pt x="77372" y="29122"/>
                  </a:lnTo>
                  <a:close/>
                  <a:moveTo>
                    <a:pt x="14830" y="0"/>
                  </a:moveTo>
                  <a:lnTo>
                    <a:pt x="13325" y="215"/>
                  </a:lnTo>
                  <a:lnTo>
                    <a:pt x="12036" y="430"/>
                  </a:lnTo>
                  <a:lnTo>
                    <a:pt x="10639" y="645"/>
                  </a:lnTo>
                  <a:lnTo>
                    <a:pt x="9457" y="967"/>
                  </a:lnTo>
                  <a:lnTo>
                    <a:pt x="8275" y="1397"/>
                  </a:lnTo>
                  <a:lnTo>
                    <a:pt x="6018" y="2364"/>
                  </a:lnTo>
                  <a:lnTo>
                    <a:pt x="3869" y="3331"/>
                  </a:lnTo>
                  <a:lnTo>
                    <a:pt x="1934" y="4406"/>
                  </a:lnTo>
                  <a:lnTo>
                    <a:pt x="1612" y="6233"/>
                  </a:lnTo>
                  <a:lnTo>
                    <a:pt x="1290" y="8060"/>
                  </a:lnTo>
                  <a:lnTo>
                    <a:pt x="860" y="10102"/>
                  </a:lnTo>
                  <a:lnTo>
                    <a:pt x="430" y="12573"/>
                  </a:lnTo>
                  <a:lnTo>
                    <a:pt x="108" y="15260"/>
                  </a:lnTo>
                  <a:lnTo>
                    <a:pt x="0" y="18591"/>
                  </a:lnTo>
                  <a:lnTo>
                    <a:pt x="0" y="18806"/>
                  </a:lnTo>
                  <a:lnTo>
                    <a:pt x="1934" y="17946"/>
                  </a:lnTo>
                  <a:lnTo>
                    <a:pt x="3761" y="17087"/>
                  </a:lnTo>
                  <a:lnTo>
                    <a:pt x="7092" y="15367"/>
                  </a:lnTo>
                  <a:lnTo>
                    <a:pt x="10209" y="13648"/>
                  </a:lnTo>
                  <a:lnTo>
                    <a:pt x="11713" y="13003"/>
                  </a:lnTo>
                  <a:lnTo>
                    <a:pt x="13110" y="12466"/>
                  </a:lnTo>
                  <a:lnTo>
                    <a:pt x="14722" y="12251"/>
                  </a:lnTo>
                  <a:lnTo>
                    <a:pt x="16334" y="12143"/>
                  </a:lnTo>
                  <a:lnTo>
                    <a:pt x="18054" y="12251"/>
                  </a:lnTo>
                  <a:lnTo>
                    <a:pt x="19988" y="12573"/>
                  </a:lnTo>
                  <a:lnTo>
                    <a:pt x="21277" y="13003"/>
                  </a:lnTo>
                  <a:lnTo>
                    <a:pt x="22674" y="13755"/>
                  </a:lnTo>
                  <a:lnTo>
                    <a:pt x="24071" y="14722"/>
                  </a:lnTo>
                  <a:lnTo>
                    <a:pt x="25576" y="15904"/>
                  </a:lnTo>
                  <a:lnTo>
                    <a:pt x="27188" y="17194"/>
                  </a:lnTo>
                  <a:lnTo>
                    <a:pt x="28800" y="18591"/>
                  </a:lnTo>
                  <a:lnTo>
                    <a:pt x="32131" y="21600"/>
                  </a:lnTo>
                  <a:lnTo>
                    <a:pt x="35140" y="24286"/>
                  </a:lnTo>
                  <a:lnTo>
                    <a:pt x="38364" y="27080"/>
                  </a:lnTo>
                  <a:lnTo>
                    <a:pt x="41588" y="29660"/>
                  </a:lnTo>
                  <a:lnTo>
                    <a:pt x="43307" y="30949"/>
                  </a:lnTo>
                  <a:lnTo>
                    <a:pt x="45026" y="32131"/>
                  </a:lnTo>
                  <a:lnTo>
                    <a:pt x="46853" y="33098"/>
                  </a:lnTo>
                  <a:lnTo>
                    <a:pt x="48573" y="34173"/>
                  </a:lnTo>
                  <a:lnTo>
                    <a:pt x="50507" y="34925"/>
                  </a:lnTo>
                  <a:lnTo>
                    <a:pt x="52441" y="35677"/>
                  </a:lnTo>
                  <a:lnTo>
                    <a:pt x="54375" y="36322"/>
                  </a:lnTo>
                  <a:lnTo>
                    <a:pt x="56417" y="36752"/>
                  </a:lnTo>
                  <a:lnTo>
                    <a:pt x="58459" y="36967"/>
                  </a:lnTo>
                  <a:lnTo>
                    <a:pt x="60608" y="37074"/>
                  </a:lnTo>
                  <a:lnTo>
                    <a:pt x="62435" y="36967"/>
                  </a:lnTo>
                  <a:lnTo>
                    <a:pt x="64262" y="36752"/>
                  </a:lnTo>
                  <a:lnTo>
                    <a:pt x="65981" y="36322"/>
                  </a:lnTo>
                  <a:lnTo>
                    <a:pt x="67593" y="35785"/>
                  </a:lnTo>
                  <a:lnTo>
                    <a:pt x="29874" y="103593"/>
                  </a:lnTo>
                  <a:lnTo>
                    <a:pt x="29874" y="110363"/>
                  </a:lnTo>
                  <a:lnTo>
                    <a:pt x="36644" y="110363"/>
                  </a:lnTo>
                  <a:lnTo>
                    <a:pt x="38901" y="112190"/>
                  </a:lnTo>
                  <a:lnTo>
                    <a:pt x="41373" y="114017"/>
                  </a:lnTo>
                  <a:lnTo>
                    <a:pt x="43844" y="115629"/>
                  </a:lnTo>
                  <a:lnTo>
                    <a:pt x="46423" y="117241"/>
                  </a:lnTo>
                  <a:lnTo>
                    <a:pt x="49110" y="118638"/>
                  </a:lnTo>
                  <a:lnTo>
                    <a:pt x="51904" y="119927"/>
                  </a:lnTo>
                  <a:lnTo>
                    <a:pt x="54698" y="121002"/>
                  </a:lnTo>
                  <a:lnTo>
                    <a:pt x="57599" y="122076"/>
                  </a:lnTo>
                  <a:lnTo>
                    <a:pt x="57599" y="128739"/>
                  </a:lnTo>
                  <a:lnTo>
                    <a:pt x="94244" y="128739"/>
                  </a:lnTo>
                  <a:lnTo>
                    <a:pt x="94244" y="122076"/>
                  </a:lnTo>
                  <a:lnTo>
                    <a:pt x="97145" y="121002"/>
                  </a:lnTo>
                  <a:lnTo>
                    <a:pt x="99939" y="119927"/>
                  </a:lnTo>
                  <a:lnTo>
                    <a:pt x="102733" y="118638"/>
                  </a:lnTo>
                  <a:lnTo>
                    <a:pt x="105420" y="117241"/>
                  </a:lnTo>
                  <a:lnTo>
                    <a:pt x="107999" y="115629"/>
                  </a:lnTo>
                  <a:lnTo>
                    <a:pt x="110578" y="114017"/>
                  </a:lnTo>
                  <a:lnTo>
                    <a:pt x="112942" y="112190"/>
                  </a:lnTo>
                  <a:lnTo>
                    <a:pt x="115306" y="110363"/>
                  </a:lnTo>
                  <a:lnTo>
                    <a:pt x="122076" y="110363"/>
                  </a:lnTo>
                  <a:lnTo>
                    <a:pt x="122076" y="103593"/>
                  </a:lnTo>
                  <a:lnTo>
                    <a:pt x="104452" y="71462"/>
                  </a:lnTo>
                  <a:lnTo>
                    <a:pt x="90375" y="45779"/>
                  </a:lnTo>
                  <a:lnTo>
                    <a:pt x="79629" y="26436"/>
                  </a:lnTo>
                  <a:lnTo>
                    <a:pt x="80811" y="24931"/>
                  </a:lnTo>
                  <a:lnTo>
                    <a:pt x="81456" y="24072"/>
                  </a:lnTo>
                  <a:lnTo>
                    <a:pt x="81993" y="22889"/>
                  </a:lnTo>
                  <a:lnTo>
                    <a:pt x="82315" y="21815"/>
                  </a:lnTo>
                  <a:lnTo>
                    <a:pt x="82315" y="20633"/>
                  </a:lnTo>
                  <a:lnTo>
                    <a:pt x="82208" y="19451"/>
                  </a:lnTo>
                  <a:lnTo>
                    <a:pt x="81886" y="18376"/>
                  </a:lnTo>
                  <a:lnTo>
                    <a:pt x="81241" y="17301"/>
                  </a:lnTo>
                  <a:lnTo>
                    <a:pt x="80489" y="16442"/>
                  </a:lnTo>
                  <a:lnTo>
                    <a:pt x="79521" y="15690"/>
                  </a:lnTo>
                  <a:lnTo>
                    <a:pt x="78447" y="15152"/>
                  </a:lnTo>
                  <a:lnTo>
                    <a:pt x="77372" y="14830"/>
                  </a:lnTo>
                  <a:lnTo>
                    <a:pt x="76190" y="14722"/>
                  </a:lnTo>
                  <a:lnTo>
                    <a:pt x="75008" y="14830"/>
                  </a:lnTo>
                  <a:lnTo>
                    <a:pt x="73933" y="15260"/>
                  </a:lnTo>
                  <a:lnTo>
                    <a:pt x="72859" y="15797"/>
                  </a:lnTo>
                  <a:lnTo>
                    <a:pt x="71999" y="16549"/>
                  </a:lnTo>
                  <a:lnTo>
                    <a:pt x="71247" y="17516"/>
                  </a:lnTo>
                  <a:lnTo>
                    <a:pt x="70602" y="18376"/>
                  </a:lnTo>
                  <a:lnTo>
                    <a:pt x="69635" y="19558"/>
                  </a:lnTo>
                  <a:lnTo>
                    <a:pt x="68560" y="20740"/>
                  </a:lnTo>
                  <a:lnTo>
                    <a:pt x="67163" y="22030"/>
                  </a:lnTo>
                  <a:lnTo>
                    <a:pt x="65659" y="23212"/>
                  </a:lnTo>
                  <a:lnTo>
                    <a:pt x="64907" y="23642"/>
                  </a:lnTo>
                  <a:lnTo>
                    <a:pt x="64047" y="24072"/>
                  </a:lnTo>
                  <a:lnTo>
                    <a:pt x="63187" y="24501"/>
                  </a:lnTo>
                  <a:lnTo>
                    <a:pt x="62328" y="24824"/>
                  </a:lnTo>
                  <a:lnTo>
                    <a:pt x="61468" y="24931"/>
                  </a:lnTo>
                  <a:lnTo>
                    <a:pt x="60608" y="25039"/>
                  </a:lnTo>
                  <a:lnTo>
                    <a:pt x="59319" y="24931"/>
                  </a:lnTo>
                  <a:lnTo>
                    <a:pt x="58029" y="24716"/>
                  </a:lnTo>
                  <a:lnTo>
                    <a:pt x="56740" y="24394"/>
                  </a:lnTo>
                  <a:lnTo>
                    <a:pt x="55450" y="23964"/>
                  </a:lnTo>
                  <a:lnTo>
                    <a:pt x="54161" y="23427"/>
                  </a:lnTo>
                  <a:lnTo>
                    <a:pt x="52978" y="22675"/>
                  </a:lnTo>
                  <a:lnTo>
                    <a:pt x="51689" y="21922"/>
                  </a:lnTo>
                  <a:lnTo>
                    <a:pt x="50399" y="21170"/>
                  </a:lnTo>
                  <a:lnTo>
                    <a:pt x="47820" y="19236"/>
                  </a:lnTo>
                  <a:lnTo>
                    <a:pt x="45349" y="17194"/>
                  </a:lnTo>
                  <a:lnTo>
                    <a:pt x="42770" y="14937"/>
                  </a:lnTo>
                  <a:lnTo>
                    <a:pt x="40298" y="12681"/>
                  </a:lnTo>
                  <a:lnTo>
                    <a:pt x="36000" y="8812"/>
                  </a:lnTo>
                  <a:lnTo>
                    <a:pt x="33958" y="6985"/>
                  </a:lnTo>
                  <a:lnTo>
                    <a:pt x="31809" y="5373"/>
                  </a:lnTo>
                  <a:lnTo>
                    <a:pt x="29659" y="3869"/>
                  </a:lnTo>
                  <a:lnTo>
                    <a:pt x="27403" y="2579"/>
                  </a:lnTo>
                  <a:lnTo>
                    <a:pt x="26328" y="2042"/>
                  </a:lnTo>
                  <a:lnTo>
                    <a:pt x="25253" y="1612"/>
                  </a:lnTo>
                  <a:lnTo>
                    <a:pt x="24071" y="1182"/>
                  </a:lnTo>
                  <a:lnTo>
                    <a:pt x="22997" y="860"/>
                  </a:lnTo>
                  <a:lnTo>
                    <a:pt x="21170" y="430"/>
                  </a:lnTo>
                  <a:lnTo>
                    <a:pt x="19451" y="215"/>
                  </a:lnTo>
                  <a:lnTo>
                    <a:pt x="1783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Google Shape;18;p2"/>
          <p:cNvSpPr txBox="1">
            <a:spLocks noGrp="1"/>
          </p:cNvSpPr>
          <p:nvPr>
            <p:ph type="ctrTitle"/>
          </p:nvPr>
        </p:nvSpPr>
        <p:spPr>
          <a:xfrm>
            <a:off x="1557275" y="1341650"/>
            <a:ext cx="6029400" cy="2771100"/>
          </a:xfrm>
          <a:prstGeom prst="rect">
            <a:avLst/>
          </a:prstGeom>
        </p:spPr>
        <p:txBody>
          <a:bodyPr spcFirstLastPara="1" wrap="square" lIns="0" tIns="0" rIns="0" bIns="0" anchor="ctr" anchorCtr="0">
            <a:noAutofit/>
          </a:bodyPr>
          <a:lstStyle>
            <a:lvl1pPr lvl="0" algn="ctr">
              <a:spcBef>
                <a:spcPts val="0"/>
              </a:spcBef>
              <a:spcAft>
                <a:spcPts val="0"/>
              </a:spcAft>
              <a:buClr>
                <a:schemeClr val="dk1"/>
              </a:buClr>
              <a:buSzPts val="4800"/>
              <a:buNone/>
              <a:defRPr sz="4800">
                <a:solidFill>
                  <a:schemeClr val="dk1"/>
                </a:solidFill>
              </a:defRPr>
            </a:lvl1pPr>
            <a:lvl2pPr lvl="1" algn="ctr">
              <a:spcBef>
                <a:spcPts val="0"/>
              </a:spcBef>
              <a:spcAft>
                <a:spcPts val="0"/>
              </a:spcAft>
              <a:buClr>
                <a:schemeClr val="dk1"/>
              </a:buClr>
              <a:buSzPts val="4800"/>
              <a:buNone/>
              <a:defRPr sz="4800">
                <a:solidFill>
                  <a:schemeClr val="dk1"/>
                </a:solidFill>
              </a:defRPr>
            </a:lvl2pPr>
            <a:lvl3pPr lvl="2" algn="ctr">
              <a:spcBef>
                <a:spcPts val="0"/>
              </a:spcBef>
              <a:spcAft>
                <a:spcPts val="0"/>
              </a:spcAft>
              <a:buClr>
                <a:schemeClr val="dk1"/>
              </a:buClr>
              <a:buSzPts val="4800"/>
              <a:buNone/>
              <a:defRPr sz="4800">
                <a:solidFill>
                  <a:schemeClr val="dk1"/>
                </a:solidFill>
              </a:defRPr>
            </a:lvl3pPr>
            <a:lvl4pPr lvl="3" algn="ctr">
              <a:spcBef>
                <a:spcPts val="0"/>
              </a:spcBef>
              <a:spcAft>
                <a:spcPts val="0"/>
              </a:spcAft>
              <a:buClr>
                <a:schemeClr val="dk1"/>
              </a:buClr>
              <a:buSzPts val="4800"/>
              <a:buNone/>
              <a:defRPr sz="4800">
                <a:solidFill>
                  <a:schemeClr val="dk1"/>
                </a:solidFill>
              </a:defRPr>
            </a:lvl4pPr>
            <a:lvl5pPr lvl="4" algn="ctr">
              <a:spcBef>
                <a:spcPts val="0"/>
              </a:spcBef>
              <a:spcAft>
                <a:spcPts val="0"/>
              </a:spcAft>
              <a:buClr>
                <a:schemeClr val="dk1"/>
              </a:buClr>
              <a:buSzPts val="4800"/>
              <a:buNone/>
              <a:defRPr sz="4800">
                <a:solidFill>
                  <a:schemeClr val="dk1"/>
                </a:solidFill>
              </a:defRPr>
            </a:lvl5pPr>
            <a:lvl6pPr lvl="5" algn="ctr">
              <a:spcBef>
                <a:spcPts val="0"/>
              </a:spcBef>
              <a:spcAft>
                <a:spcPts val="0"/>
              </a:spcAft>
              <a:buClr>
                <a:schemeClr val="dk1"/>
              </a:buClr>
              <a:buSzPts val="4800"/>
              <a:buNone/>
              <a:defRPr sz="4800">
                <a:solidFill>
                  <a:schemeClr val="dk1"/>
                </a:solidFill>
              </a:defRPr>
            </a:lvl6pPr>
            <a:lvl7pPr lvl="6" algn="ctr">
              <a:spcBef>
                <a:spcPts val="0"/>
              </a:spcBef>
              <a:spcAft>
                <a:spcPts val="0"/>
              </a:spcAft>
              <a:buClr>
                <a:schemeClr val="dk1"/>
              </a:buClr>
              <a:buSzPts val="4800"/>
              <a:buNone/>
              <a:defRPr sz="4800">
                <a:solidFill>
                  <a:schemeClr val="dk1"/>
                </a:solidFill>
              </a:defRPr>
            </a:lvl7pPr>
            <a:lvl8pPr lvl="7" algn="ctr">
              <a:spcBef>
                <a:spcPts val="0"/>
              </a:spcBef>
              <a:spcAft>
                <a:spcPts val="0"/>
              </a:spcAft>
              <a:buClr>
                <a:schemeClr val="dk1"/>
              </a:buClr>
              <a:buSzPts val="4800"/>
              <a:buNone/>
              <a:defRPr sz="4800">
                <a:solidFill>
                  <a:schemeClr val="dk1"/>
                </a:solidFill>
              </a:defRPr>
            </a:lvl8pPr>
            <a:lvl9pPr lvl="8" algn="ctr">
              <a:spcBef>
                <a:spcPts val="0"/>
              </a:spcBef>
              <a:spcAft>
                <a:spcPts val="0"/>
              </a:spcAft>
              <a:buClr>
                <a:schemeClr val="dk1"/>
              </a:buClr>
              <a:buSzPts val="4800"/>
              <a:buNone/>
              <a:defRPr sz="4800">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
        <p:cNvGrpSpPr/>
        <p:nvPr/>
      </p:nvGrpSpPr>
      <p:grpSpPr>
        <a:xfrm>
          <a:off x="0" y="0"/>
          <a:ext cx="0" cy="0"/>
          <a:chOff x="0" y="0"/>
          <a:chExt cx="0" cy="0"/>
        </a:xfrm>
      </p:grpSpPr>
      <p:sp>
        <p:nvSpPr>
          <p:cNvPr id="20" name="Google Shape;20;p3"/>
          <p:cNvSpPr/>
          <p:nvPr/>
        </p:nvSpPr>
        <p:spPr>
          <a:xfrm>
            <a:off x="1030800" y="1030700"/>
            <a:ext cx="7082400" cy="3082200"/>
          </a:xfrm>
          <a:prstGeom prst="rect">
            <a:avLst/>
          </a:prstGeom>
          <a:solidFill>
            <a:srgbClr val="FFFFFF"/>
          </a:solidFill>
          <a:ln>
            <a:noFill/>
          </a:ln>
          <a:effectLst>
            <a:outerShdw blurRad="185738" dist="9525" dir="5400000" algn="bl" rotWithShape="0">
              <a:srgbClr val="66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txBox="1">
            <a:spLocks noGrp="1"/>
          </p:cNvSpPr>
          <p:nvPr>
            <p:ph type="ctrTitle"/>
          </p:nvPr>
        </p:nvSpPr>
        <p:spPr>
          <a:xfrm>
            <a:off x="1461450" y="1811950"/>
            <a:ext cx="6221100" cy="1159800"/>
          </a:xfrm>
          <a:prstGeom prst="rect">
            <a:avLst/>
          </a:prstGeom>
        </p:spPr>
        <p:txBody>
          <a:bodyPr spcFirstLastPara="1" wrap="square" lIns="0" tIns="0" rIns="0" bIns="0" anchor="b" anchorCtr="0">
            <a:noAutofit/>
          </a:bodyPr>
          <a:lstStyle>
            <a:lvl1pPr lvl="0" algn="ctr" rtl="0">
              <a:spcBef>
                <a:spcPts val="0"/>
              </a:spcBef>
              <a:spcAft>
                <a:spcPts val="0"/>
              </a:spcAft>
              <a:buClr>
                <a:schemeClr val="dk1"/>
              </a:buClr>
              <a:buSzPts val="3200"/>
              <a:buNone/>
              <a:defRPr sz="3200">
                <a:solidFill>
                  <a:schemeClr val="dk1"/>
                </a:solidFill>
              </a:defRPr>
            </a:lvl1pPr>
            <a:lvl2pPr lvl="1" algn="ctr" rtl="0">
              <a:spcBef>
                <a:spcPts val="0"/>
              </a:spcBef>
              <a:spcAft>
                <a:spcPts val="0"/>
              </a:spcAft>
              <a:buClr>
                <a:schemeClr val="dk1"/>
              </a:buClr>
              <a:buSzPts val="3200"/>
              <a:buNone/>
              <a:defRPr sz="3200">
                <a:solidFill>
                  <a:schemeClr val="dk1"/>
                </a:solidFill>
              </a:defRPr>
            </a:lvl2pPr>
            <a:lvl3pPr lvl="2" algn="ctr" rtl="0">
              <a:spcBef>
                <a:spcPts val="0"/>
              </a:spcBef>
              <a:spcAft>
                <a:spcPts val="0"/>
              </a:spcAft>
              <a:buClr>
                <a:schemeClr val="dk1"/>
              </a:buClr>
              <a:buSzPts val="3200"/>
              <a:buNone/>
              <a:defRPr sz="3200">
                <a:solidFill>
                  <a:schemeClr val="dk1"/>
                </a:solidFill>
              </a:defRPr>
            </a:lvl3pPr>
            <a:lvl4pPr lvl="3" algn="ctr" rtl="0">
              <a:spcBef>
                <a:spcPts val="0"/>
              </a:spcBef>
              <a:spcAft>
                <a:spcPts val="0"/>
              </a:spcAft>
              <a:buClr>
                <a:schemeClr val="dk1"/>
              </a:buClr>
              <a:buSzPts val="3200"/>
              <a:buNone/>
              <a:defRPr sz="3200">
                <a:solidFill>
                  <a:schemeClr val="dk1"/>
                </a:solidFill>
              </a:defRPr>
            </a:lvl4pPr>
            <a:lvl5pPr lvl="4" algn="ctr" rtl="0">
              <a:spcBef>
                <a:spcPts val="0"/>
              </a:spcBef>
              <a:spcAft>
                <a:spcPts val="0"/>
              </a:spcAft>
              <a:buClr>
                <a:schemeClr val="dk1"/>
              </a:buClr>
              <a:buSzPts val="3200"/>
              <a:buNone/>
              <a:defRPr sz="3200">
                <a:solidFill>
                  <a:schemeClr val="dk1"/>
                </a:solidFill>
              </a:defRPr>
            </a:lvl5pPr>
            <a:lvl6pPr lvl="5" algn="ctr" rtl="0">
              <a:spcBef>
                <a:spcPts val="0"/>
              </a:spcBef>
              <a:spcAft>
                <a:spcPts val="0"/>
              </a:spcAft>
              <a:buClr>
                <a:schemeClr val="dk1"/>
              </a:buClr>
              <a:buSzPts val="3200"/>
              <a:buNone/>
              <a:defRPr sz="3200">
                <a:solidFill>
                  <a:schemeClr val="dk1"/>
                </a:solidFill>
              </a:defRPr>
            </a:lvl6pPr>
            <a:lvl7pPr lvl="6" algn="ctr" rtl="0">
              <a:spcBef>
                <a:spcPts val="0"/>
              </a:spcBef>
              <a:spcAft>
                <a:spcPts val="0"/>
              </a:spcAft>
              <a:buClr>
                <a:schemeClr val="dk1"/>
              </a:buClr>
              <a:buSzPts val="3200"/>
              <a:buNone/>
              <a:defRPr sz="3200">
                <a:solidFill>
                  <a:schemeClr val="dk1"/>
                </a:solidFill>
              </a:defRPr>
            </a:lvl7pPr>
            <a:lvl8pPr lvl="7" algn="ctr" rtl="0">
              <a:spcBef>
                <a:spcPts val="0"/>
              </a:spcBef>
              <a:spcAft>
                <a:spcPts val="0"/>
              </a:spcAft>
              <a:buClr>
                <a:schemeClr val="dk1"/>
              </a:buClr>
              <a:buSzPts val="3200"/>
              <a:buNone/>
              <a:defRPr sz="3200">
                <a:solidFill>
                  <a:schemeClr val="dk1"/>
                </a:solidFill>
              </a:defRPr>
            </a:lvl8pPr>
            <a:lvl9pPr lvl="8" algn="ctr" rtl="0">
              <a:spcBef>
                <a:spcPts val="0"/>
              </a:spcBef>
              <a:spcAft>
                <a:spcPts val="0"/>
              </a:spcAft>
              <a:buClr>
                <a:schemeClr val="dk1"/>
              </a:buClr>
              <a:buSzPts val="3200"/>
              <a:buNone/>
              <a:defRPr sz="3200">
                <a:solidFill>
                  <a:schemeClr val="dk1"/>
                </a:solidFill>
              </a:defRPr>
            </a:lvl9pPr>
          </a:lstStyle>
          <a:p>
            <a:endParaRPr/>
          </a:p>
        </p:txBody>
      </p:sp>
      <p:sp>
        <p:nvSpPr>
          <p:cNvPr id="22" name="Google Shape;22;p3"/>
          <p:cNvSpPr txBox="1">
            <a:spLocks noGrp="1"/>
          </p:cNvSpPr>
          <p:nvPr>
            <p:ph type="subTitle" idx="1"/>
          </p:nvPr>
        </p:nvSpPr>
        <p:spPr>
          <a:xfrm>
            <a:off x="1461450" y="3068654"/>
            <a:ext cx="6221100" cy="7848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1"/>
              </a:buClr>
              <a:buSzPts val="2000"/>
              <a:buNone/>
              <a:defRPr sz="2000">
                <a:solidFill>
                  <a:schemeClr val="accent1"/>
                </a:solidFill>
              </a:defRPr>
            </a:lvl1pPr>
            <a:lvl2pPr lvl="1" algn="ctr" rtl="0">
              <a:spcBef>
                <a:spcPts val="0"/>
              </a:spcBef>
              <a:spcAft>
                <a:spcPts val="0"/>
              </a:spcAft>
              <a:buClr>
                <a:schemeClr val="accent1"/>
              </a:buClr>
              <a:buSzPts val="2000"/>
              <a:buNone/>
              <a:defRPr sz="2000">
                <a:solidFill>
                  <a:schemeClr val="accent1"/>
                </a:solidFill>
              </a:defRPr>
            </a:lvl2pPr>
            <a:lvl3pPr lvl="2" algn="ctr" rtl="0">
              <a:spcBef>
                <a:spcPts val="0"/>
              </a:spcBef>
              <a:spcAft>
                <a:spcPts val="0"/>
              </a:spcAft>
              <a:buClr>
                <a:schemeClr val="accent1"/>
              </a:buClr>
              <a:buSzPts val="2000"/>
              <a:buNone/>
              <a:defRPr sz="2000">
                <a:solidFill>
                  <a:schemeClr val="accent1"/>
                </a:solidFill>
              </a:defRPr>
            </a:lvl3pPr>
            <a:lvl4pPr lvl="3" algn="ctr" rtl="0">
              <a:spcBef>
                <a:spcPts val="0"/>
              </a:spcBef>
              <a:spcAft>
                <a:spcPts val="0"/>
              </a:spcAft>
              <a:buClr>
                <a:schemeClr val="accent1"/>
              </a:buClr>
              <a:buSzPts val="2000"/>
              <a:buNone/>
              <a:defRPr sz="2000">
                <a:solidFill>
                  <a:schemeClr val="accent1"/>
                </a:solidFill>
              </a:defRPr>
            </a:lvl4pPr>
            <a:lvl5pPr lvl="4" algn="ctr" rtl="0">
              <a:spcBef>
                <a:spcPts val="0"/>
              </a:spcBef>
              <a:spcAft>
                <a:spcPts val="0"/>
              </a:spcAft>
              <a:buClr>
                <a:schemeClr val="accent1"/>
              </a:buClr>
              <a:buSzPts val="2000"/>
              <a:buNone/>
              <a:defRPr sz="2000">
                <a:solidFill>
                  <a:schemeClr val="accent1"/>
                </a:solidFill>
              </a:defRPr>
            </a:lvl5pPr>
            <a:lvl6pPr lvl="5" algn="ctr" rtl="0">
              <a:spcBef>
                <a:spcPts val="0"/>
              </a:spcBef>
              <a:spcAft>
                <a:spcPts val="0"/>
              </a:spcAft>
              <a:buClr>
                <a:schemeClr val="accent1"/>
              </a:buClr>
              <a:buSzPts val="2000"/>
              <a:buNone/>
              <a:defRPr sz="2000">
                <a:solidFill>
                  <a:schemeClr val="accent1"/>
                </a:solidFill>
              </a:defRPr>
            </a:lvl6pPr>
            <a:lvl7pPr lvl="6" algn="ctr" rtl="0">
              <a:spcBef>
                <a:spcPts val="0"/>
              </a:spcBef>
              <a:spcAft>
                <a:spcPts val="0"/>
              </a:spcAft>
              <a:buClr>
                <a:schemeClr val="accent1"/>
              </a:buClr>
              <a:buSzPts val="2000"/>
              <a:buNone/>
              <a:defRPr sz="2000">
                <a:solidFill>
                  <a:schemeClr val="accent1"/>
                </a:solidFill>
              </a:defRPr>
            </a:lvl7pPr>
            <a:lvl8pPr lvl="7" algn="ctr" rtl="0">
              <a:spcBef>
                <a:spcPts val="0"/>
              </a:spcBef>
              <a:spcAft>
                <a:spcPts val="0"/>
              </a:spcAft>
              <a:buClr>
                <a:schemeClr val="accent1"/>
              </a:buClr>
              <a:buSzPts val="2000"/>
              <a:buNone/>
              <a:defRPr sz="2000">
                <a:solidFill>
                  <a:schemeClr val="accent1"/>
                </a:solidFill>
              </a:defRPr>
            </a:lvl8pPr>
            <a:lvl9pPr lvl="8" algn="ctr" rtl="0">
              <a:spcBef>
                <a:spcPts val="0"/>
              </a:spcBef>
              <a:spcAft>
                <a:spcPts val="0"/>
              </a:spcAft>
              <a:buClr>
                <a:schemeClr val="accent1"/>
              </a:buClr>
              <a:buSzPts val="2000"/>
              <a:buNone/>
              <a:defRPr sz="2000">
                <a:solidFill>
                  <a:schemeClr val="accent1"/>
                </a:solidFill>
              </a:defRPr>
            </a:lvl9pPr>
          </a:lstStyle>
          <a:p>
            <a:endParaRPr/>
          </a:p>
        </p:txBody>
      </p:sp>
      <p:sp>
        <p:nvSpPr>
          <p:cNvPr id="23" name="Google Shape;23;p3"/>
          <p:cNvSpPr/>
          <p:nvPr/>
        </p:nvSpPr>
        <p:spPr>
          <a:xfrm rot="-5400000">
            <a:off x="3441150" y="291375"/>
            <a:ext cx="2261700" cy="1017600"/>
          </a:xfrm>
          <a:prstGeom prst="chevron">
            <a:avLst>
              <a:gd name="adj" fmla="val 31570"/>
            </a:avLst>
          </a:prstGeom>
          <a:gradFill>
            <a:gsLst>
              <a:gs pos="0">
                <a:srgbClr val="AD0B2D"/>
              </a:gs>
              <a:gs pos="31000">
                <a:srgbClr val="AD0B2D"/>
              </a:gs>
              <a:gs pos="100000">
                <a:srgbClr val="8B0E3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0"/>
        <p:cNvGrpSpPr/>
        <p:nvPr/>
      </p:nvGrpSpPr>
      <p:grpSpPr>
        <a:xfrm>
          <a:off x="0" y="0"/>
          <a:ext cx="0" cy="0"/>
          <a:chOff x="0" y="0"/>
          <a:chExt cx="0" cy="0"/>
        </a:xfrm>
      </p:grpSpPr>
      <p:sp>
        <p:nvSpPr>
          <p:cNvPr id="31" name="Google Shape;31;p5"/>
          <p:cNvSpPr/>
          <p:nvPr/>
        </p:nvSpPr>
        <p:spPr>
          <a:xfrm>
            <a:off x="1737000" y="359700"/>
            <a:ext cx="7407000" cy="4424100"/>
          </a:xfrm>
          <a:prstGeom prst="rect">
            <a:avLst/>
          </a:prstGeom>
          <a:solidFill>
            <a:srgbClr val="FFFFFF"/>
          </a:solidFill>
          <a:ln>
            <a:noFill/>
          </a:ln>
          <a:effectLst>
            <a:outerShdw blurRad="185738" dist="9525" dir="5400000" algn="bl" rotWithShape="0">
              <a:srgbClr val="66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 name="Google Shape;32;p5"/>
          <p:cNvCxnSpPr/>
          <p:nvPr/>
        </p:nvCxnSpPr>
        <p:spPr>
          <a:xfrm>
            <a:off x="2100325" y="1022209"/>
            <a:ext cx="7067700" cy="0"/>
          </a:xfrm>
          <a:prstGeom prst="straightConnector1">
            <a:avLst/>
          </a:prstGeom>
          <a:noFill/>
          <a:ln w="9525" cap="flat" cmpd="sng">
            <a:solidFill>
              <a:srgbClr val="E2D7D0"/>
            </a:solidFill>
            <a:prstDash val="solid"/>
            <a:round/>
            <a:headEnd type="none" w="med" len="med"/>
            <a:tailEnd type="none" w="med" len="med"/>
          </a:ln>
        </p:spPr>
      </p:cxnSp>
      <p:sp>
        <p:nvSpPr>
          <p:cNvPr id="33" name="Google Shape;33;p5"/>
          <p:cNvSpPr/>
          <p:nvPr/>
        </p:nvSpPr>
        <p:spPr>
          <a:xfrm rot="-5400000">
            <a:off x="-262350" y="291375"/>
            <a:ext cx="2261700" cy="1017600"/>
          </a:xfrm>
          <a:prstGeom prst="chevron">
            <a:avLst>
              <a:gd name="adj" fmla="val 31570"/>
            </a:avLst>
          </a:prstGeom>
          <a:gradFill>
            <a:gsLst>
              <a:gs pos="0">
                <a:srgbClr val="AD0B2D"/>
              </a:gs>
              <a:gs pos="31000">
                <a:srgbClr val="AD0B2D"/>
              </a:gs>
              <a:gs pos="100000">
                <a:srgbClr val="8B0E3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 name="Google Shape;34;p5"/>
          <p:cNvGrpSpPr/>
          <p:nvPr/>
        </p:nvGrpSpPr>
        <p:grpSpPr>
          <a:xfrm>
            <a:off x="515476" y="363010"/>
            <a:ext cx="706249" cy="536972"/>
            <a:chOff x="519000" y="238125"/>
            <a:chExt cx="6582000" cy="5238750"/>
          </a:xfrm>
        </p:grpSpPr>
        <p:sp>
          <p:nvSpPr>
            <p:cNvPr id="35" name="Google Shape;35;p5"/>
            <p:cNvSpPr/>
            <p:nvPr/>
          </p:nvSpPr>
          <p:spPr>
            <a:xfrm>
              <a:off x="2928800" y="4770300"/>
              <a:ext cx="1762400" cy="306300"/>
            </a:xfrm>
            <a:custGeom>
              <a:avLst/>
              <a:gdLst/>
              <a:ahLst/>
              <a:cxnLst/>
              <a:rect l="l" t="t" r="r" b="b"/>
              <a:pathLst>
                <a:path w="70496" h="12252" extrusionOk="0">
                  <a:moveTo>
                    <a:pt x="6233" y="1"/>
                  </a:moveTo>
                  <a:lnTo>
                    <a:pt x="5051" y="108"/>
                  </a:lnTo>
                  <a:lnTo>
                    <a:pt x="3869" y="430"/>
                  </a:lnTo>
                  <a:lnTo>
                    <a:pt x="2902" y="968"/>
                  </a:lnTo>
                  <a:lnTo>
                    <a:pt x="1935" y="1720"/>
                  </a:lnTo>
                  <a:lnTo>
                    <a:pt x="1183" y="2580"/>
                  </a:lnTo>
                  <a:lnTo>
                    <a:pt x="538" y="3547"/>
                  </a:lnTo>
                  <a:lnTo>
                    <a:pt x="108" y="4621"/>
                  </a:lnTo>
                  <a:lnTo>
                    <a:pt x="1" y="5911"/>
                  </a:lnTo>
                  <a:lnTo>
                    <a:pt x="1" y="6556"/>
                  </a:lnTo>
                  <a:lnTo>
                    <a:pt x="1" y="7201"/>
                  </a:lnTo>
                  <a:lnTo>
                    <a:pt x="216" y="7738"/>
                  </a:lnTo>
                  <a:lnTo>
                    <a:pt x="323" y="8383"/>
                  </a:lnTo>
                  <a:lnTo>
                    <a:pt x="860" y="9457"/>
                  </a:lnTo>
                  <a:lnTo>
                    <a:pt x="1613" y="10424"/>
                  </a:lnTo>
                  <a:lnTo>
                    <a:pt x="2580" y="11177"/>
                  </a:lnTo>
                  <a:lnTo>
                    <a:pt x="3654" y="11821"/>
                  </a:lnTo>
                  <a:lnTo>
                    <a:pt x="4836" y="12144"/>
                  </a:lnTo>
                  <a:lnTo>
                    <a:pt x="5481" y="12251"/>
                  </a:lnTo>
                  <a:lnTo>
                    <a:pt x="65015" y="12251"/>
                  </a:lnTo>
                  <a:lnTo>
                    <a:pt x="65660" y="12144"/>
                  </a:lnTo>
                  <a:lnTo>
                    <a:pt x="66842" y="11821"/>
                  </a:lnTo>
                  <a:lnTo>
                    <a:pt x="67916" y="11177"/>
                  </a:lnTo>
                  <a:lnTo>
                    <a:pt x="68883" y="10424"/>
                  </a:lnTo>
                  <a:lnTo>
                    <a:pt x="69636" y="9457"/>
                  </a:lnTo>
                  <a:lnTo>
                    <a:pt x="70173" y="8383"/>
                  </a:lnTo>
                  <a:lnTo>
                    <a:pt x="70280" y="7738"/>
                  </a:lnTo>
                  <a:lnTo>
                    <a:pt x="70495" y="7201"/>
                  </a:lnTo>
                  <a:lnTo>
                    <a:pt x="70495" y="6556"/>
                  </a:lnTo>
                  <a:lnTo>
                    <a:pt x="70495" y="5911"/>
                  </a:lnTo>
                  <a:lnTo>
                    <a:pt x="70388" y="4621"/>
                  </a:lnTo>
                  <a:lnTo>
                    <a:pt x="69958" y="3547"/>
                  </a:lnTo>
                  <a:lnTo>
                    <a:pt x="69313" y="2580"/>
                  </a:lnTo>
                  <a:lnTo>
                    <a:pt x="68561" y="1720"/>
                  </a:lnTo>
                  <a:lnTo>
                    <a:pt x="67594" y="968"/>
                  </a:lnTo>
                  <a:lnTo>
                    <a:pt x="66627" y="430"/>
                  </a:lnTo>
                  <a:lnTo>
                    <a:pt x="65445" y="108"/>
                  </a:lnTo>
                  <a:lnTo>
                    <a:pt x="6426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2190000" y="5170600"/>
              <a:ext cx="3240000" cy="306275"/>
            </a:xfrm>
            <a:custGeom>
              <a:avLst/>
              <a:gdLst/>
              <a:ahLst/>
              <a:cxnLst/>
              <a:rect l="l" t="t" r="r" b="b"/>
              <a:pathLst>
                <a:path w="129600" h="12251" extrusionOk="0">
                  <a:moveTo>
                    <a:pt x="6126" y="0"/>
                  </a:moveTo>
                  <a:lnTo>
                    <a:pt x="4944" y="108"/>
                  </a:lnTo>
                  <a:lnTo>
                    <a:pt x="3762" y="430"/>
                  </a:lnTo>
                  <a:lnTo>
                    <a:pt x="2687" y="1075"/>
                  </a:lnTo>
                  <a:lnTo>
                    <a:pt x="1828" y="1827"/>
                  </a:lnTo>
                  <a:lnTo>
                    <a:pt x="1075" y="2687"/>
                  </a:lnTo>
                  <a:lnTo>
                    <a:pt x="538" y="3762"/>
                  </a:lnTo>
                  <a:lnTo>
                    <a:pt x="108" y="4836"/>
                  </a:lnTo>
                  <a:lnTo>
                    <a:pt x="1" y="6126"/>
                  </a:lnTo>
                  <a:lnTo>
                    <a:pt x="108" y="7308"/>
                  </a:lnTo>
                  <a:lnTo>
                    <a:pt x="538" y="8490"/>
                  </a:lnTo>
                  <a:lnTo>
                    <a:pt x="1075" y="9564"/>
                  </a:lnTo>
                  <a:lnTo>
                    <a:pt x="1828" y="10424"/>
                  </a:lnTo>
                  <a:lnTo>
                    <a:pt x="2687" y="11176"/>
                  </a:lnTo>
                  <a:lnTo>
                    <a:pt x="3762" y="11821"/>
                  </a:lnTo>
                  <a:lnTo>
                    <a:pt x="4944" y="12144"/>
                  </a:lnTo>
                  <a:lnTo>
                    <a:pt x="6126" y="12251"/>
                  </a:lnTo>
                  <a:lnTo>
                    <a:pt x="123474" y="12251"/>
                  </a:lnTo>
                  <a:lnTo>
                    <a:pt x="124656" y="12144"/>
                  </a:lnTo>
                  <a:lnTo>
                    <a:pt x="125838" y="11821"/>
                  </a:lnTo>
                  <a:lnTo>
                    <a:pt x="126913" y="11176"/>
                  </a:lnTo>
                  <a:lnTo>
                    <a:pt x="127772" y="10424"/>
                  </a:lnTo>
                  <a:lnTo>
                    <a:pt x="128525" y="9564"/>
                  </a:lnTo>
                  <a:lnTo>
                    <a:pt x="129062" y="8490"/>
                  </a:lnTo>
                  <a:lnTo>
                    <a:pt x="129492" y="7308"/>
                  </a:lnTo>
                  <a:lnTo>
                    <a:pt x="129599" y="6126"/>
                  </a:lnTo>
                  <a:lnTo>
                    <a:pt x="129492" y="4836"/>
                  </a:lnTo>
                  <a:lnTo>
                    <a:pt x="129062" y="3762"/>
                  </a:lnTo>
                  <a:lnTo>
                    <a:pt x="128525" y="2687"/>
                  </a:lnTo>
                  <a:lnTo>
                    <a:pt x="127772" y="1827"/>
                  </a:lnTo>
                  <a:lnTo>
                    <a:pt x="126913" y="1075"/>
                  </a:lnTo>
                  <a:lnTo>
                    <a:pt x="125838" y="430"/>
                  </a:lnTo>
                  <a:lnTo>
                    <a:pt x="124656" y="108"/>
                  </a:lnTo>
                  <a:lnTo>
                    <a:pt x="1234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3264625" y="238125"/>
              <a:ext cx="1090750" cy="4456975"/>
            </a:xfrm>
            <a:custGeom>
              <a:avLst/>
              <a:gdLst/>
              <a:ahLst/>
              <a:cxnLst/>
              <a:rect l="l" t="t" r="r" b="b"/>
              <a:pathLst>
                <a:path w="43630" h="178279" extrusionOk="0">
                  <a:moveTo>
                    <a:pt x="21815" y="23534"/>
                  </a:moveTo>
                  <a:lnTo>
                    <a:pt x="22460" y="23642"/>
                  </a:lnTo>
                  <a:lnTo>
                    <a:pt x="22997" y="23749"/>
                  </a:lnTo>
                  <a:lnTo>
                    <a:pt x="23534" y="24071"/>
                  </a:lnTo>
                  <a:lnTo>
                    <a:pt x="23964" y="24394"/>
                  </a:lnTo>
                  <a:lnTo>
                    <a:pt x="24287" y="24931"/>
                  </a:lnTo>
                  <a:lnTo>
                    <a:pt x="24609" y="25361"/>
                  </a:lnTo>
                  <a:lnTo>
                    <a:pt x="24824" y="26006"/>
                  </a:lnTo>
                  <a:lnTo>
                    <a:pt x="24824" y="26543"/>
                  </a:lnTo>
                  <a:lnTo>
                    <a:pt x="24824" y="27188"/>
                  </a:lnTo>
                  <a:lnTo>
                    <a:pt x="24609" y="27725"/>
                  </a:lnTo>
                  <a:lnTo>
                    <a:pt x="24287" y="28262"/>
                  </a:lnTo>
                  <a:lnTo>
                    <a:pt x="23964" y="28692"/>
                  </a:lnTo>
                  <a:lnTo>
                    <a:pt x="23534" y="29122"/>
                  </a:lnTo>
                  <a:lnTo>
                    <a:pt x="22997" y="29337"/>
                  </a:lnTo>
                  <a:lnTo>
                    <a:pt x="22460" y="29552"/>
                  </a:lnTo>
                  <a:lnTo>
                    <a:pt x="21170" y="29552"/>
                  </a:lnTo>
                  <a:lnTo>
                    <a:pt x="20633" y="29337"/>
                  </a:lnTo>
                  <a:lnTo>
                    <a:pt x="20096" y="29122"/>
                  </a:lnTo>
                  <a:lnTo>
                    <a:pt x="19666" y="28692"/>
                  </a:lnTo>
                  <a:lnTo>
                    <a:pt x="19343" y="28262"/>
                  </a:lnTo>
                  <a:lnTo>
                    <a:pt x="19021" y="27725"/>
                  </a:lnTo>
                  <a:lnTo>
                    <a:pt x="18806" y="27188"/>
                  </a:lnTo>
                  <a:lnTo>
                    <a:pt x="18806" y="26543"/>
                  </a:lnTo>
                  <a:lnTo>
                    <a:pt x="18806" y="26006"/>
                  </a:lnTo>
                  <a:lnTo>
                    <a:pt x="19021" y="25361"/>
                  </a:lnTo>
                  <a:lnTo>
                    <a:pt x="19343" y="24931"/>
                  </a:lnTo>
                  <a:lnTo>
                    <a:pt x="19666" y="24394"/>
                  </a:lnTo>
                  <a:lnTo>
                    <a:pt x="20096" y="24071"/>
                  </a:lnTo>
                  <a:lnTo>
                    <a:pt x="20633" y="23749"/>
                  </a:lnTo>
                  <a:lnTo>
                    <a:pt x="21170" y="23642"/>
                  </a:lnTo>
                  <a:lnTo>
                    <a:pt x="21815" y="23534"/>
                  </a:lnTo>
                  <a:close/>
                  <a:moveTo>
                    <a:pt x="21385" y="0"/>
                  </a:moveTo>
                  <a:lnTo>
                    <a:pt x="21063" y="215"/>
                  </a:lnTo>
                  <a:lnTo>
                    <a:pt x="20740" y="430"/>
                  </a:lnTo>
                  <a:lnTo>
                    <a:pt x="20418" y="752"/>
                  </a:lnTo>
                  <a:lnTo>
                    <a:pt x="15152" y="9672"/>
                  </a:lnTo>
                  <a:lnTo>
                    <a:pt x="14615" y="10746"/>
                  </a:lnTo>
                  <a:lnTo>
                    <a:pt x="14185" y="11821"/>
                  </a:lnTo>
                  <a:lnTo>
                    <a:pt x="13863" y="12895"/>
                  </a:lnTo>
                  <a:lnTo>
                    <a:pt x="13648" y="13863"/>
                  </a:lnTo>
                  <a:lnTo>
                    <a:pt x="13648" y="14830"/>
                  </a:lnTo>
                  <a:lnTo>
                    <a:pt x="13755" y="15797"/>
                  </a:lnTo>
                  <a:lnTo>
                    <a:pt x="14078" y="17946"/>
                  </a:lnTo>
                  <a:lnTo>
                    <a:pt x="14508" y="20418"/>
                  </a:lnTo>
                  <a:lnTo>
                    <a:pt x="15045" y="23212"/>
                  </a:lnTo>
                  <a:lnTo>
                    <a:pt x="15367" y="24824"/>
                  </a:lnTo>
                  <a:lnTo>
                    <a:pt x="15475" y="26543"/>
                  </a:lnTo>
                  <a:lnTo>
                    <a:pt x="15582" y="28585"/>
                  </a:lnTo>
                  <a:lnTo>
                    <a:pt x="15690" y="30734"/>
                  </a:lnTo>
                  <a:lnTo>
                    <a:pt x="15690" y="59964"/>
                  </a:lnTo>
                  <a:lnTo>
                    <a:pt x="14400" y="60071"/>
                  </a:lnTo>
                  <a:lnTo>
                    <a:pt x="13326" y="60393"/>
                  </a:lnTo>
                  <a:lnTo>
                    <a:pt x="12251" y="61038"/>
                  </a:lnTo>
                  <a:lnTo>
                    <a:pt x="11284" y="61683"/>
                  </a:lnTo>
                  <a:lnTo>
                    <a:pt x="10532" y="62650"/>
                  </a:lnTo>
                  <a:lnTo>
                    <a:pt x="9994" y="63725"/>
                  </a:lnTo>
                  <a:lnTo>
                    <a:pt x="9672" y="64799"/>
                  </a:lnTo>
                  <a:lnTo>
                    <a:pt x="9564" y="66089"/>
                  </a:lnTo>
                  <a:lnTo>
                    <a:pt x="9672" y="67271"/>
                  </a:lnTo>
                  <a:lnTo>
                    <a:pt x="9994" y="68453"/>
                  </a:lnTo>
                  <a:lnTo>
                    <a:pt x="10532" y="69528"/>
                  </a:lnTo>
                  <a:lnTo>
                    <a:pt x="11284" y="70387"/>
                  </a:lnTo>
                  <a:lnTo>
                    <a:pt x="12251" y="71140"/>
                  </a:lnTo>
                  <a:lnTo>
                    <a:pt x="13326" y="71784"/>
                  </a:lnTo>
                  <a:lnTo>
                    <a:pt x="14400" y="72107"/>
                  </a:lnTo>
                  <a:lnTo>
                    <a:pt x="15690" y="72214"/>
                  </a:lnTo>
                  <a:lnTo>
                    <a:pt x="15690" y="164739"/>
                  </a:lnTo>
                  <a:lnTo>
                    <a:pt x="15690" y="165276"/>
                  </a:lnTo>
                  <a:lnTo>
                    <a:pt x="15475" y="166458"/>
                  </a:lnTo>
                  <a:lnTo>
                    <a:pt x="15260" y="167210"/>
                  </a:lnTo>
                  <a:lnTo>
                    <a:pt x="14937" y="168070"/>
                  </a:lnTo>
                  <a:lnTo>
                    <a:pt x="14400" y="169037"/>
                  </a:lnTo>
                  <a:lnTo>
                    <a:pt x="13863" y="170004"/>
                  </a:lnTo>
                  <a:lnTo>
                    <a:pt x="13111" y="170971"/>
                  </a:lnTo>
                  <a:lnTo>
                    <a:pt x="12143" y="171938"/>
                  </a:lnTo>
                  <a:lnTo>
                    <a:pt x="10961" y="172906"/>
                  </a:lnTo>
                  <a:lnTo>
                    <a:pt x="9672" y="173658"/>
                  </a:lnTo>
                  <a:lnTo>
                    <a:pt x="7953" y="174303"/>
                  </a:lnTo>
                  <a:lnTo>
                    <a:pt x="6126" y="174840"/>
                  </a:lnTo>
                  <a:lnTo>
                    <a:pt x="3976" y="175162"/>
                  </a:lnTo>
                  <a:lnTo>
                    <a:pt x="1397" y="175270"/>
                  </a:lnTo>
                  <a:lnTo>
                    <a:pt x="860" y="175377"/>
                  </a:lnTo>
                  <a:lnTo>
                    <a:pt x="430" y="175377"/>
                  </a:lnTo>
                  <a:lnTo>
                    <a:pt x="215" y="175592"/>
                  </a:lnTo>
                  <a:lnTo>
                    <a:pt x="0" y="175807"/>
                  </a:lnTo>
                  <a:lnTo>
                    <a:pt x="0" y="176022"/>
                  </a:lnTo>
                  <a:lnTo>
                    <a:pt x="0" y="176237"/>
                  </a:lnTo>
                  <a:lnTo>
                    <a:pt x="215" y="176774"/>
                  </a:lnTo>
                  <a:lnTo>
                    <a:pt x="538" y="177312"/>
                  </a:lnTo>
                  <a:lnTo>
                    <a:pt x="968" y="177849"/>
                  </a:lnTo>
                  <a:lnTo>
                    <a:pt x="1397" y="178279"/>
                  </a:lnTo>
                  <a:lnTo>
                    <a:pt x="42233" y="178279"/>
                  </a:lnTo>
                  <a:lnTo>
                    <a:pt x="42662" y="177849"/>
                  </a:lnTo>
                  <a:lnTo>
                    <a:pt x="43092" y="177312"/>
                  </a:lnTo>
                  <a:lnTo>
                    <a:pt x="43415" y="176774"/>
                  </a:lnTo>
                  <a:lnTo>
                    <a:pt x="43630" y="176237"/>
                  </a:lnTo>
                  <a:lnTo>
                    <a:pt x="43630" y="176022"/>
                  </a:lnTo>
                  <a:lnTo>
                    <a:pt x="43630" y="175807"/>
                  </a:lnTo>
                  <a:lnTo>
                    <a:pt x="43415" y="175592"/>
                  </a:lnTo>
                  <a:lnTo>
                    <a:pt x="43200" y="175377"/>
                  </a:lnTo>
                  <a:lnTo>
                    <a:pt x="42770" y="175377"/>
                  </a:lnTo>
                  <a:lnTo>
                    <a:pt x="42233" y="175270"/>
                  </a:lnTo>
                  <a:lnTo>
                    <a:pt x="39654" y="175162"/>
                  </a:lnTo>
                  <a:lnTo>
                    <a:pt x="37504" y="174840"/>
                  </a:lnTo>
                  <a:lnTo>
                    <a:pt x="35678" y="174303"/>
                  </a:lnTo>
                  <a:lnTo>
                    <a:pt x="33958" y="173658"/>
                  </a:lnTo>
                  <a:lnTo>
                    <a:pt x="32669" y="172906"/>
                  </a:lnTo>
                  <a:lnTo>
                    <a:pt x="31487" y="171938"/>
                  </a:lnTo>
                  <a:lnTo>
                    <a:pt x="30519" y="170971"/>
                  </a:lnTo>
                  <a:lnTo>
                    <a:pt x="29767" y="170004"/>
                  </a:lnTo>
                  <a:lnTo>
                    <a:pt x="29230" y="169037"/>
                  </a:lnTo>
                  <a:lnTo>
                    <a:pt x="28693" y="168070"/>
                  </a:lnTo>
                  <a:lnTo>
                    <a:pt x="28370" y="167210"/>
                  </a:lnTo>
                  <a:lnTo>
                    <a:pt x="28155" y="166458"/>
                  </a:lnTo>
                  <a:lnTo>
                    <a:pt x="27940" y="165276"/>
                  </a:lnTo>
                  <a:lnTo>
                    <a:pt x="27940" y="164739"/>
                  </a:lnTo>
                  <a:lnTo>
                    <a:pt x="27940" y="72214"/>
                  </a:lnTo>
                  <a:lnTo>
                    <a:pt x="29230" y="72107"/>
                  </a:lnTo>
                  <a:lnTo>
                    <a:pt x="30304" y="71784"/>
                  </a:lnTo>
                  <a:lnTo>
                    <a:pt x="31379" y="71140"/>
                  </a:lnTo>
                  <a:lnTo>
                    <a:pt x="32346" y="70387"/>
                  </a:lnTo>
                  <a:lnTo>
                    <a:pt x="33098" y="69528"/>
                  </a:lnTo>
                  <a:lnTo>
                    <a:pt x="33636" y="68453"/>
                  </a:lnTo>
                  <a:lnTo>
                    <a:pt x="33958" y="67271"/>
                  </a:lnTo>
                  <a:lnTo>
                    <a:pt x="34066" y="66089"/>
                  </a:lnTo>
                  <a:lnTo>
                    <a:pt x="33958" y="64799"/>
                  </a:lnTo>
                  <a:lnTo>
                    <a:pt x="33636" y="63725"/>
                  </a:lnTo>
                  <a:lnTo>
                    <a:pt x="33098" y="62650"/>
                  </a:lnTo>
                  <a:lnTo>
                    <a:pt x="32346" y="61683"/>
                  </a:lnTo>
                  <a:lnTo>
                    <a:pt x="31379" y="61038"/>
                  </a:lnTo>
                  <a:lnTo>
                    <a:pt x="30304" y="60393"/>
                  </a:lnTo>
                  <a:lnTo>
                    <a:pt x="29230" y="60071"/>
                  </a:lnTo>
                  <a:lnTo>
                    <a:pt x="27940" y="59964"/>
                  </a:lnTo>
                  <a:lnTo>
                    <a:pt x="27940" y="30734"/>
                  </a:lnTo>
                  <a:lnTo>
                    <a:pt x="28048" y="28585"/>
                  </a:lnTo>
                  <a:lnTo>
                    <a:pt x="28155" y="26543"/>
                  </a:lnTo>
                  <a:lnTo>
                    <a:pt x="28263" y="24824"/>
                  </a:lnTo>
                  <a:lnTo>
                    <a:pt x="28585" y="23212"/>
                  </a:lnTo>
                  <a:lnTo>
                    <a:pt x="29122" y="20418"/>
                  </a:lnTo>
                  <a:lnTo>
                    <a:pt x="29552" y="17946"/>
                  </a:lnTo>
                  <a:lnTo>
                    <a:pt x="29875" y="15797"/>
                  </a:lnTo>
                  <a:lnTo>
                    <a:pt x="29982" y="14830"/>
                  </a:lnTo>
                  <a:lnTo>
                    <a:pt x="29982" y="13863"/>
                  </a:lnTo>
                  <a:lnTo>
                    <a:pt x="29767" y="12895"/>
                  </a:lnTo>
                  <a:lnTo>
                    <a:pt x="29445" y="11821"/>
                  </a:lnTo>
                  <a:lnTo>
                    <a:pt x="29015" y="10746"/>
                  </a:lnTo>
                  <a:lnTo>
                    <a:pt x="28478" y="9672"/>
                  </a:lnTo>
                  <a:lnTo>
                    <a:pt x="23212" y="752"/>
                  </a:lnTo>
                  <a:lnTo>
                    <a:pt x="22890" y="430"/>
                  </a:lnTo>
                  <a:lnTo>
                    <a:pt x="22567" y="215"/>
                  </a:lnTo>
                  <a:lnTo>
                    <a:pt x="222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p:nvPr/>
          </p:nvSpPr>
          <p:spPr>
            <a:xfrm>
              <a:off x="519000" y="541700"/>
              <a:ext cx="3051900" cy="3218500"/>
            </a:xfrm>
            <a:custGeom>
              <a:avLst/>
              <a:gdLst/>
              <a:ahLst/>
              <a:cxnLst/>
              <a:rect l="l" t="t" r="r" b="b"/>
              <a:pathLst>
                <a:path w="122076" h="128740" extrusionOk="0">
                  <a:moveTo>
                    <a:pt x="46423" y="17624"/>
                  </a:moveTo>
                  <a:lnTo>
                    <a:pt x="46961" y="17839"/>
                  </a:lnTo>
                  <a:lnTo>
                    <a:pt x="47498" y="18161"/>
                  </a:lnTo>
                  <a:lnTo>
                    <a:pt x="48035" y="18484"/>
                  </a:lnTo>
                  <a:lnTo>
                    <a:pt x="48358" y="19021"/>
                  </a:lnTo>
                  <a:lnTo>
                    <a:pt x="48680" y="19558"/>
                  </a:lnTo>
                  <a:lnTo>
                    <a:pt x="48895" y="20095"/>
                  </a:lnTo>
                  <a:lnTo>
                    <a:pt x="48895" y="20740"/>
                  </a:lnTo>
                  <a:lnTo>
                    <a:pt x="48895" y="21600"/>
                  </a:lnTo>
                  <a:lnTo>
                    <a:pt x="48572" y="22245"/>
                  </a:lnTo>
                  <a:lnTo>
                    <a:pt x="48143" y="22889"/>
                  </a:lnTo>
                  <a:lnTo>
                    <a:pt x="47605" y="23427"/>
                  </a:lnTo>
                  <a:lnTo>
                    <a:pt x="46961" y="22352"/>
                  </a:lnTo>
                  <a:lnTo>
                    <a:pt x="46638" y="21922"/>
                  </a:lnTo>
                  <a:lnTo>
                    <a:pt x="46101" y="21707"/>
                  </a:lnTo>
                  <a:lnTo>
                    <a:pt x="45564" y="21707"/>
                  </a:lnTo>
                  <a:lnTo>
                    <a:pt x="45026" y="21815"/>
                  </a:lnTo>
                  <a:lnTo>
                    <a:pt x="44059" y="23534"/>
                  </a:lnTo>
                  <a:lnTo>
                    <a:pt x="43414" y="22997"/>
                  </a:lnTo>
                  <a:lnTo>
                    <a:pt x="42984" y="22352"/>
                  </a:lnTo>
                  <a:lnTo>
                    <a:pt x="42662" y="21600"/>
                  </a:lnTo>
                  <a:lnTo>
                    <a:pt x="42555" y="20740"/>
                  </a:lnTo>
                  <a:lnTo>
                    <a:pt x="42662" y="20095"/>
                  </a:lnTo>
                  <a:lnTo>
                    <a:pt x="42770" y="19558"/>
                  </a:lnTo>
                  <a:lnTo>
                    <a:pt x="43092" y="19021"/>
                  </a:lnTo>
                  <a:lnTo>
                    <a:pt x="43522" y="18484"/>
                  </a:lnTo>
                  <a:lnTo>
                    <a:pt x="43952" y="18161"/>
                  </a:lnTo>
                  <a:lnTo>
                    <a:pt x="44489" y="17839"/>
                  </a:lnTo>
                  <a:lnTo>
                    <a:pt x="45134" y="17624"/>
                  </a:lnTo>
                  <a:close/>
                  <a:moveTo>
                    <a:pt x="44704" y="29122"/>
                  </a:moveTo>
                  <a:lnTo>
                    <a:pt x="45886" y="30197"/>
                  </a:lnTo>
                  <a:lnTo>
                    <a:pt x="47068" y="31271"/>
                  </a:lnTo>
                  <a:lnTo>
                    <a:pt x="48465" y="32346"/>
                  </a:lnTo>
                  <a:lnTo>
                    <a:pt x="49969" y="33421"/>
                  </a:lnTo>
                  <a:lnTo>
                    <a:pt x="89085" y="103593"/>
                  </a:lnTo>
                  <a:lnTo>
                    <a:pt x="3224" y="103593"/>
                  </a:lnTo>
                  <a:lnTo>
                    <a:pt x="44704" y="29122"/>
                  </a:lnTo>
                  <a:close/>
                  <a:moveTo>
                    <a:pt x="104237" y="0"/>
                  </a:moveTo>
                  <a:lnTo>
                    <a:pt x="102625" y="215"/>
                  </a:lnTo>
                  <a:lnTo>
                    <a:pt x="100906" y="430"/>
                  </a:lnTo>
                  <a:lnTo>
                    <a:pt x="99079" y="860"/>
                  </a:lnTo>
                  <a:lnTo>
                    <a:pt x="98005" y="1182"/>
                  </a:lnTo>
                  <a:lnTo>
                    <a:pt x="96823" y="1612"/>
                  </a:lnTo>
                  <a:lnTo>
                    <a:pt x="95748" y="2042"/>
                  </a:lnTo>
                  <a:lnTo>
                    <a:pt x="94673" y="2579"/>
                  </a:lnTo>
                  <a:lnTo>
                    <a:pt x="92417" y="3869"/>
                  </a:lnTo>
                  <a:lnTo>
                    <a:pt x="90267" y="5373"/>
                  </a:lnTo>
                  <a:lnTo>
                    <a:pt x="88118" y="6985"/>
                  </a:lnTo>
                  <a:lnTo>
                    <a:pt x="86076" y="8812"/>
                  </a:lnTo>
                  <a:lnTo>
                    <a:pt x="81778" y="12681"/>
                  </a:lnTo>
                  <a:lnTo>
                    <a:pt x="79306" y="14937"/>
                  </a:lnTo>
                  <a:lnTo>
                    <a:pt x="76727" y="17194"/>
                  </a:lnTo>
                  <a:lnTo>
                    <a:pt x="74256" y="19236"/>
                  </a:lnTo>
                  <a:lnTo>
                    <a:pt x="71677" y="21170"/>
                  </a:lnTo>
                  <a:lnTo>
                    <a:pt x="70387" y="21922"/>
                  </a:lnTo>
                  <a:lnTo>
                    <a:pt x="69098" y="22675"/>
                  </a:lnTo>
                  <a:lnTo>
                    <a:pt x="67915" y="23427"/>
                  </a:lnTo>
                  <a:lnTo>
                    <a:pt x="66626" y="23964"/>
                  </a:lnTo>
                  <a:lnTo>
                    <a:pt x="65336" y="24394"/>
                  </a:lnTo>
                  <a:lnTo>
                    <a:pt x="64047" y="24716"/>
                  </a:lnTo>
                  <a:lnTo>
                    <a:pt x="62757" y="24931"/>
                  </a:lnTo>
                  <a:lnTo>
                    <a:pt x="61468" y="25039"/>
                  </a:lnTo>
                  <a:lnTo>
                    <a:pt x="60608" y="24931"/>
                  </a:lnTo>
                  <a:lnTo>
                    <a:pt x="59748" y="24824"/>
                  </a:lnTo>
                  <a:lnTo>
                    <a:pt x="58889" y="24501"/>
                  </a:lnTo>
                  <a:lnTo>
                    <a:pt x="58029" y="24072"/>
                  </a:lnTo>
                  <a:lnTo>
                    <a:pt x="57169" y="23642"/>
                  </a:lnTo>
                  <a:lnTo>
                    <a:pt x="56417" y="23212"/>
                  </a:lnTo>
                  <a:lnTo>
                    <a:pt x="54913" y="22030"/>
                  </a:lnTo>
                  <a:lnTo>
                    <a:pt x="53516" y="20740"/>
                  </a:lnTo>
                  <a:lnTo>
                    <a:pt x="52441" y="19558"/>
                  </a:lnTo>
                  <a:lnTo>
                    <a:pt x="51474" y="18376"/>
                  </a:lnTo>
                  <a:lnTo>
                    <a:pt x="50829" y="17516"/>
                  </a:lnTo>
                  <a:lnTo>
                    <a:pt x="50077" y="16549"/>
                  </a:lnTo>
                  <a:lnTo>
                    <a:pt x="49217" y="15797"/>
                  </a:lnTo>
                  <a:lnTo>
                    <a:pt x="48143" y="15260"/>
                  </a:lnTo>
                  <a:lnTo>
                    <a:pt x="47068" y="14830"/>
                  </a:lnTo>
                  <a:lnTo>
                    <a:pt x="45886" y="14722"/>
                  </a:lnTo>
                  <a:lnTo>
                    <a:pt x="44704" y="14830"/>
                  </a:lnTo>
                  <a:lnTo>
                    <a:pt x="43629" y="15152"/>
                  </a:lnTo>
                  <a:lnTo>
                    <a:pt x="42555" y="15690"/>
                  </a:lnTo>
                  <a:lnTo>
                    <a:pt x="41587" y="16442"/>
                  </a:lnTo>
                  <a:lnTo>
                    <a:pt x="40835" y="17301"/>
                  </a:lnTo>
                  <a:lnTo>
                    <a:pt x="40190" y="18376"/>
                  </a:lnTo>
                  <a:lnTo>
                    <a:pt x="39868" y="19451"/>
                  </a:lnTo>
                  <a:lnTo>
                    <a:pt x="39761" y="20633"/>
                  </a:lnTo>
                  <a:lnTo>
                    <a:pt x="39761" y="21815"/>
                  </a:lnTo>
                  <a:lnTo>
                    <a:pt x="40083" y="22889"/>
                  </a:lnTo>
                  <a:lnTo>
                    <a:pt x="40620" y="24072"/>
                  </a:lnTo>
                  <a:lnTo>
                    <a:pt x="41265" y="24931"/>
                  </a:lnTo>
                  <a:lnTo>
                    <a:pt x="42447" y="26436"/>
                  </a:lnTo>
                  <a:lnTo>
                    <a:pt x="31701" y="45779"/>
                  </a:lnTo>
                  <a:lnTo>
                    <a:pt x="17624" y="71462"/>
                  </a:lnTo>
                  <a:lnTo>
                    <a:pt x="0" y="103593"/>
                  </a:lnTo>
                  <a:lnTo>
                    <a:pt x="0" y="110363"/>
                  </a:lnTo>
                  <a:lnTo>
                    <a:pt x="6770" y="110363"/>
                  </a:lnTo>
                  <a:lnTo>
                    <a:pt x="9134" y="112190"/>
                  </a:lnTo>
                  <a:lnTo>
                    <a:pt x="11498" y="114017"/>
                  </a:lnTo>
                  <a:lnTo>
                    <a:pt x="14077" y="115629"/>
                  </a:lnTo>
                  <a:lnTo>
                    <a:pt x="16656" y="117241"/>
                  </a:lnTo>
                  <a:lnTo>
                    <a:pt x="19343" y="118638"/>
                  </a:lnTo>
                  <a:lnTo>
                    <a:pt x="22137" y="119927"/>
                  </a:lnTo>
                  <a:lnTo>
                    <a:pt x="24931" y="121002"/>
                  </a:lnTo>
                  <a:lnTo>
                    <a:pt x="27832" y="122076"/>
                  </a:lnTo>
                  <a:lnTo>
                    <a:pt x="27832" y="128739"/>
                  </a:lnTo>
                  <a:lnTo>
                    <a:pt x="64477" y="128739"/>
                  </a:lnTo>
                  <a:lnTo>
                    <a:pt x="64477" y="122076"/>
                  </a:lnTo>
                  <a:lnTo>
                    <a:pt x="67378" y="121002"/>
                  </a:lnTo>
                  <a:lnTo>
                    <a:pt x="70172" y="119927"/>
                  </a:lnTo>
                  <a:lnTo>
                    <a:pt x="72966" y="118638"/>
                  </a:lnTo>
                  <a:lnTo>
                    <a:pt x="75653" y="117241"/>
                  </a:lnTo>
                  <a:lnTo>
                    <a:pt x="78232" y="115629"/>
                  </a:lnTo>
                  <a:lnTo>
                    <a:pt x="80703" y="114017"/>
                  </a:lnTo>
                  <a:lnTo>
                    <a:pt x="83175" y="112190"/>
                  </a:lnTo>
                  <a:lnTo>
                    <a:pt x="85432" y="110363"/>
                  </a:lnTo>
                  <a:lnTo>
                    <a:pt x="92202" y="110363"/>
                  </a:lnTo>
                  <a:lnTo>
                    <a:pt x="92202" y="103593"/>
                  </a:lnTo>
                  <a:lnTo>
                    <a:pt x="54483" y="35785"/>
                  </a:lnTo>
                  <a:lnTo>
                    <a:pt x="56095" y="36322"/>
                  </a:lnTo>
                  <a:lnTo>
                    <a:pt x="57814" y="36752"/>
                  </a:lnTo>
                  <a:lnTo>
                    <a:pt x="59641" y="36967"/>
                  </a:lnTo>
                  <a:lnTo>
                    <a:pt x="61468" y="37074"/>
                  </a:lnTo>
                  <a:lnTo>
                    <a:pt x="63617" y="36967"/>
                  </a:lnTo>
                  <a:lnTo>
                    <a:pt x="65659" y="36752"/>
                  </a:lnTo>
                  <a:lnTo>
                    <a:pt x="67701" y="36322"/>
                  </a:lnTo>
                  <a:lnTo>
                    <a:pt x="69635" y="35677"/>
                  </a:lnTo>
                  <a:lnTo>
                    <a:pt x="71569" y="34925"/>
                  </a:lnTo>
                  <a:lnTo>
                    <a:pt x="73503" y="34173"/>
                  </a:lnTo>
                  <a:lnTo>
                    <a:pt x="75223" y="33098"/>
                  </a:lnTo>
                  <a:lnTo>
                    <a:pt x="77050" y="32131"/>
                  </a:lnTo>
                  <a:lnTo>
                    <a:pt x="78769" y="30949"/>
                  </a:lnTo>
                  <a:lnTo>
                    <a:pt x="80488" y="29660"/>
                  </a:lnTo>
                  <a:lnTo>
                    <a:pt x="83712" y="27080"/>
                  </a:lnTo>
                  <a:lnTo>
                    <a:pt x="86936" y="24286"/>
                  </a:lnTo>
                  <a:lnTo>
                    <a:pt x="89945" y="21600"/>
                  </a:lnTo>
                  <a:lnTo>
                    <a:pt x="93276" y="18591"/>
                  </a:lnTo>
                  <a:lnTo>
                    <a:pt x="94888" y="17194"/>
                  </a:lnTo>
                  <a:lnTo>
                    <a:pt x="96500" y="15904"/>
                  </a:lnTo>
                  <a:lnTo>
                    <a:pt x="98005" y="14722"/>
                  </a:lnTo>
                  <a:lnTo>
                    <a:pt x="99402" y="13755"/>
                  </a:lnTo>
                  <a:lnTo>
                    <a:pt x="100799" y="13003"/>
                  </a:lnTo>
                  <a:lnTo>
                    <a:pt x="102088" y="12573"/>
                  </a:lnTo>
                  <a:lnTo>
                    <a:pt x="104022" y="12251"/>
                  </a:lnTo>
                  <a:lnTo>
                    <a:pt x="105742" y="12143"/>
                  </a:lnTo>
                  <a:lnTo>
                    <a:pt x="107354" y="12251"/>
                  </a:lnTo>
                  <a:lnTo>
                    <a:pt x="108966" y="12466"/>
                  </a:lnTo>
                  <a:lnTo>
                    <a:pt x="110363" y="13003"/>
                  </a:lnTo>
                  <a:lnTo>
                    <a:pt x="111867" y="13648"/>
                  </a:lnTo>
                  <a:lnTo>
                    <a:pt x="114984" y="15367"/>
                  </a:lnTo>
                  <a:lnTo>
                    <a:pt x="118315" y="17087"/>
                  </a:lnTo>
                  <a:lnTo>
                    <a:pt x="120142" y="17946"/>
                  </a:lnTo>
                  <a:lnTo>
                    <a:pt x="122076" y="18806"/>
                  </a:lnTo>
                  <a:lnTo>
                    <a:pt x="122076" y="18591"/>
                  </a:lnTo>
                  <a:lnTo>
                    <a:pt x="121968" y="15260"/>
                  </a:lnTo>
                  <a:lnTo>
                    <a:pt x="121646" y="12573"/>
                  </a:lnTo>
                  <a:lnTo>
                    <a:pt x="121216" y="10102"/>
                  </a:lnTo>
                  <a:lnTo>
                    <a:pt x="120786" y="8060"/>
                  </a:lnTo>
                  <a:lnTo>
                    <a:pt x="120464" y="6233"/>
                  </a:lnTo>
                  <a:lnTo>
                    <a:pt x="120142" y="4406"/>
                  </a:lnTo>
                  <a:lnTo>
                    <a:pt x="118207" y="3331"/>
                  </a:lnTo>
                  <a:lnTo>
                    <a:pt x="116166" y="2364"/>
                  </a:lnTo>
                  <a:lnTo>
                    <a:pt x="113801" y="1397"/>
                  </a:lnTo>
                  <a:lnTo>
                    <a:pt x="112619" y="967"/>
                  </a:lnTo>
                  <a:lnTo>
                    <a:pt x="111437" y="645"/>
                  </a:lnTo>
                  <a:lnTo>
                    <a:pt x="110040" y="430"/>
                  </a:lnTo>
                  <a:lnTo>
                    <a:pt x="108751" y="215"/>
                  </a:lnTo>
                  <a:lnTo>
                    <a:pt x="10724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5"/>
            <p:cNvSpPr/>
            <p:nvPr/>
          </p:nvSpPr>
          <p:spPr>
            <a:xfrm>
              <a:off x="4049100" y="541700"/>
              <a:ext cx="3051900" cy="3218500"/>
            </a:xfrm>
            <a:custGeom>
              <a:avLst/>
              <a:gdLst/>
              <a:ahLst/>
              <a:cxnLst/>
              <a:rect l="l" t="t" r="r" b="b"/>
              <a:pathLst>
                <a:path w="122076" h="128740" extrusionOk="0">
                  <a:moveTo>
                    <a:pt x="76942" y="17624"/>
                  </a:moveTo>
                  <a:lnTo>
                    <a:pt x="77587" y="17839"/>
                  </a:lnTo>
                  <a:lnTo>
                    <a:pt x="78124" y="18161"/>
                  </a:lnTo>
                  <a:lnTo>
                    <a:pt x="78554" y="18484"/>
                  </a:lnTo>
                  <a:lnTo>
                    <a:pt x="78984" y="19021"/>
                  </a:lnTo>
                  <a:lnTo>
                    <a:pt x="79306" y="19558"/>
                  </a:lnTo>
                  <a:lnTo>
                    <a:pt x="79414" y="20095"/>
                  </a:lnTo>
                  <a:lnTo>
                    <a:pt x="79521" y="20740"/>
                  </a:lnTo>
                  <a:lnTo>
                    <a:pt x="79414" y="21600"/>
                  </a:lnTo>
                  <a:lnTo>
                    <a:pt x="79092" y="22352"/>
                  </a:lnTo>
                  <a:lnTo>
                    <a:pt x="78662" y="22997"/>
                  </a:lnTo>
                  <a:lnTo>
                    <a:pt x="78017" y="23534"/>
                  </a:lnTo>
                  <a:lnTo>
                    <a:pt x="77050" y="21815"/>
                  </a:lnTo>
                  <a:lnTo>
                    <a:pt x="76512" y="21707"/>
                  </a:lnTo>
                  <a:lnTo>
                    <a:pt x="75975" y="21707"/>
                  </a:lnTo>
                  <a:lnTo>
                    <a:pt x="75438" y="21922"/>
                  </a:lnTo>
                  <a:lnTo>
                    <a:pt x="75115" y="22352"/>
                  </a:lnTo>
                  <a:lnTo>
                    <a:pt x="74471" y="23427"/>
                  </a:lnTo>
                  <a:lnTo>
                    <a:pt x="73933" y="22889"/>
                  </a:lnTo>
                  <a:lnTo>
                    <a:pt x="73504" y="22245"/>
                  </a:lnTo>
                  <a:lnTo>
                    <a:pt x="73181" y="21600"/>
                  </a:lnTo>
                  <a:lnTo>
                    <a:pt x="73181" y="20740"/>
                  </a:lnTo>
                  <a:lnTo>
                    <a:pt x="73181" y="20095"/>
                  </a:lnTo>
                  <a:lnTo>
                    <a:pt x="73396" y="19558"/>
                  </a:lnTo>
                  <a:lnTo>
                    <a:pt x="73718" y="19021"/>
                  </a:lnTo>
                  <a:lnTo>
                    <a:pt x="74041" y="18484"/>
                  </a:lnTo>
                  <a:lnTo>
                    <a:pt x="74578" y="18161"/>
                  </a:lnTo>
                  <a:lnTo>
                    <a:pt x="75115" y="17839"/>
                  </a:lnTo>
                  <a:lnTo>
                    <a:pt x="75653" y="17624"/>
                  </a:lnTo>
                  <a:close/>
                  <a:moveTo>
                    <a:pt x="77372" y="29122"/>
                  </a:moveTo>
                  <a:lnTo>
                    <a:pt x="118852" y="103593"/>
                  </a:lnTo>
                  <a:lnTo>
                    <a:pt x="32991" y="103593"/>
                  </a:lnTo>
                  <a:lnTo>
                    <a:pt x="72107" y="33421"/>
                  </a:lnTo>
                  <a:lnTo>
                    <a:pt x="73611" y="32346"/>
                  </a:lnTo>
                  <a:lnTo>
                    <a:pt x="75008" y="31271"/>
                  </a:lnTo>
                  <a:lnTo>
                    <a:pt x="76190" y="30197"/>
                  </a:lnTo>
                  <a:lnTo>
                    <a:pt x="77372" y="29122"/>
                  </a:lnTo>
                  <a:close/>
                  <a:moveTo>
                    <a:pt x="14830" y="0"/>
                  </a:moveTo>
                  <a:lnTo>
                    <a:pt x="13325" y="215"/>
                  </a:lnTo>
                  <a:lnTo>
                    <a:pt x="12036" y="430"/>
                  </a:lnTo>
                  <a:lnTo>
                    <a:pt x="10639" y="645"/>
                  </a:lnTo>
                  <a:lnTo>
                    <a:pt x="9457" y="967"/>
                  </a:lnTo>
                  <a:lnTo>
                    <a:pt x="8275" y="1397"/>
                  </a:lnTo>
                  <a:lnTo>
                    <a:pt x="6018" y="2364"/>
                  </a:lnTo>
                  <a:lnTo>
                    <a:pt x="3869" y="3331"/>
                  </a:lnTo>
                  <a:lnTo>
                    <a:pt x="1934" y="4406"/>
                  </a:lnTo>
                  <a:lnTo>
                    <a:pt x="1612" y="6233"/>
                  </a:lnTo>
                  <a:lnTo>
                    <a:pt x="1290" y="8060"/>
                  </a:lnTo>
                  <a:lnTo>
                    <a:pt x="860" y="10102"/>
                  </a:lnTo>
                  <a:lnTo>
                    <a:pt x="430" y="12573"/>
                  </a:lnTo>
                  <a:lnTo>
                    <a:pt x="108" y="15260"/>
                  </a:lnTo>
                  <a:lnTo>
                    <a:pt x="0" y="18591"/>
                  </a:lnTo>
                  <a:lnTo>
                    <a:pt x="0" y="18806"/>
                  </a:lnTo>
                  <a:lnTo>
                    <a:pt x="1934" y="17946"/>
                  </a:lnTo>
                  <a:lnTo>
                    <a:pt x="3761" y="17087"/>
                  </a:lnTo>
                  <a:lnTo>
                    <a:pt x="7092" y="15367"/>
                  </a:lnTo>
                  <a:lnTo>
                    <a:pt x="10209" y="13648"/>
                  </a:lnTo>
                  <a:lnTo>
                    <a:pt x="11713" y="13003"/>
                  </a:lnTo>
                  <a:lnTo>
                    <a:pt x="13110" y="12466"/>
                  </a:lnTo>
                  <a:lnTo>
                    <a:pt x="14722" y="12251"/>
                  </a:lnTo>
                  <a:lnTo>
                    <a:pt x="16334" y="12143"/>
                  </a:lnTo>
                  <a:lnTo>
                    <a:pt x="18054" y="12251"/>
                  </a:lnTo>
                  <a:lnTo>
                    <a:pt x="19988" y="12573"/>
                  </a:lnTo>
                  <a:lnTo>
                    <a:pt x="21277" y="13003"/>
                  </a:lnTo>
                  <a:lnTo>
                    <a:pt x="22674" y="13755"/>
                  </a:lnTo>
                  <a:lnTo>
                    <a:pt x="24071" y="14722"/>
                  </a:lnTo>
                  <a:lnTo>
                    <a:pt x="25576" y="15904"/>
                  </a:lnTo>
                  <a:lnTo>
                    <a:pt x="27188" y="17194"/>
                  </a:lnTo>
                  <a:lnTo>
                    <a:pt x="28800" y="18591"/>
                  </a:lnTo>
                  <a:lnTo>
                    <a:pt x="32131" y="21600"/>
                  </a:lnTo>
                  <a:lnTo>
                    <a:pt x="35140" y="24286"/>
                  </a:lnTo>
                  <a:lnTo>
                    <a:pt x="38364" y="27080"/>
                  </a:lnTo>
                  <a:lnTo>
                    <a:pt x="41588" y="29660"/>
                  </a:lnTo>
                  <a:lnTo>
                    <a:pt x="43307" y="30949"/>
                  </a:lnTo>
                  <a:lnTo>
                    <a:pt x="45026" y="32131"/>
                  </a:lnTo>
                  <a:lnTo>
                    <a:pt x="46853" y="33098"/>
                  </a:lnTo>
                  <a:lnTo>
                    <a:pt x="48573" y="34173"/>
                  </a:lnTo>
                  <a:lnTo>
                    <a:pt x="50507" y="34925"/>
                  </a:lnTo>
                  <a:lnTo>
                    <a:pt x="52441" y="35677"/>
                  </a:lnTo>
                  <a:lnTo>
                    <a:pt x="54375" y="36322"/>
                  </a:lnTo>
                  <a:lnTo>
                    <a:pt x="56417" y="36752"/>
                  </a:lnTo>
                  <a:lnTo>
                    <a:pt x="58459" y="36967"/>
                  </a:lnTo>
                  <a:lnTo>
                    <a:pt x="60608" y="37074"/>
                  </a:lnTo>
                  <a:lnTo>
                    <a:pt x="62435" y="36967"/>
                  </a:lnTo>
                  <a:lnTo>
                    <a:pt x="64262" y="36752"/>
                  </a:lnTo>
                  <a:lnTo>
                    <a:pt x="65981" y="36322"/>
                  </a:lnTo>
                  <a:lnTo>
                    <a:pt x="67593" y="35785"/>
                  </a:lnTo>
                  <a:lnTo>
                    <a:pt x="29874" y="103593"/>
                  </a:lnTo>
                  <a:lnTo>
                    <a:pt x="29874" y="110363"/>
                  </a:lnTo>
                  <a:lnTo>
                    <a:pt x="36644" y="110363"/>
                  </a:lnTo>
                  <a:lnTo>
                    <a:pt x="38901" y="112190"/>
                  </a:lnTo>
                  <a:lnTo>
                    <a:pt x="41373" y="114017"/>
                  </a:lnTo>
                  <a:lnTo>
                    <a:pt x="43844" y="115629"/>
                  </a:lnTo>
                  <a:lnTo>
                    <a:pt x="46423" y="117241"/>
                  </a:lnTo>
                  <a:lnTo>
                    <a:pt x="49110" y="118638"/>
                  </a:lnTo>
                  <a:lnTo>
                    <a:pt x="51904" y="119927"/>
                  </a:lnTo>
                  <a:lnTo>
                    <a:pt x="54698" y="121002"/>
                  </a:lnTo>
                  <a:lnTo>
                    <a:pt x="57599" y="122076"/>
                  </a:lnTo>
                  <a:lnTo>
                    <a:pt x="57599" y="128739"/>
                  </a:lnTo>
                  <a:lnTo>
                    <a:pt x="94244" y="128739"/>
                  </a:lnTo>
                  <a:lnTo>
                    <a:pt x="94244" y="122076"/>
                  </a:lnTo>
                  <a:lnTo>
                    <a:pt x="97145" y="121002"/>
                  </a:lnTo>
                  <a:lnTo>
                    <a:pt x="99939" y="119927"/>
                  </a:lnTo>
                  <a:lnTo>
                    <a:pt x="102733" y="118638"/>
                  </a:lnTo>
                  <a:lnTo>
                    <a:pt x="105420" y="117241"/>
                  </a:lnTo>
                  <a:lnTo>
                    <a:pt x="107999" y="115629"/>
                  </a:lnTo>
                  <a:lnTo>
                    <a:pt x="110578" y="114017"/>
                  </a:lnTo>
                  <a:lnTo>
                    <a:pt x="112942" y="112190"/>
                  </a:lnTo>
                  <a:lnTo>
                    <a:pt x="115306" y="110363"/>
                  </a:lnTo>
                  <a:lnTo>
                    <a:pt x="122076" y="110363"/>
                  </a:lnTo>
                  <a:lnTo>
                    <a:pt x="122076" y="103593"/>
                  </a:lnTo>
                  <a:lnTo>
                    <a:pt x="104452" y="71462"/>
                  </a:lnTo>
                  <a:lnTo>
                    <a:pt x="90375" y="45779"/>
                  </a:lnTo>
                  <a:lnTo>
                    <a:pt x="79629" y="26436"/>
                  </a:lnTo>
                  <a:lnTo>
                    <a:pt x="80811" y="24931"/>
                  </a:lnTo>
                  <a:lnTo>
                    <a:pt x="81456" y="24072"/>
                  </a:lnTo>
                  <a:lnTo>
                    <a:pt x="81993" y="22889"/>
                  </a:lnTo>
                  <a:lnTo>
                    <a:pt x="82315" y="21815"/>
                  </a:lnTo>
                  <a:lnTo>
                    <a:pt x="82315" y="20633"/>
                  </a:lnTo>
                  <a:lnTo>
                    <a:pt x="82208" y="19451"/>
                  </a:lnTo>
                  <a:lnTo>
                    <a:pt x="81886" y="18376"/>
                  </a:lnTo>
                  <a:lnTo>
                    <a:pt x="81241" y="17301"/>
                  </a:lnTo>
                  <a:lnTo>
                    <a:pt x="80489" y="16442"/>
                  </a:lnTo>
                  <a:lnTo>
                    <a:pt x="79521" y="15690"/>
                  </a:lnTo>
                  <a:lnTo>
                    <a:pt x="78447" y="15152"/>
                  </a:lnTo>
                  <a:lnTo>
                    <a:pt x="77372" y="14830"/>
                  </a:lnTo>
                  <a:lnTo>
                    <a:pt x="76190" y="14722"/>
                  </a:lnTo>
                  <a:lnTo>
                    <a:pt x="75008" y="14830"/>
                  </a:lnTo>
                  <a:lnTo>
                    <a:pt x="73933" y="15260"/>
                  </a:lnTo>
                  <a:lnTo>
                    <a:pt x="72859" y="15797"/>
                  </a:lnTo>
                  <a:lnTo>
                    <a:pt x="71999" y="16549"/>
                  </a:lnTo>
                  <a:lnTo>
                    <a:pt x="71247" y="17516"/>
                  </a:lnTo>
                  <a:lnTo>
                    <a:pt x="70602" y="18376"/>
                  </a:lnTo>
                  <a:lnTo>
                    <a:pt x="69635" y="19558"/>
                  </a:lnTo>
                  <a:lnTo>
                    <a:pt x="68560" y="20740"/>
                  </a:lnTo>
                  <a:lnTo>
                    <a:pt x="67163" y="22030"/>
                  </a:lnTo>
                  <a:lnTo>
                    <a:pt x="65659" y="23212"/>
                  </a:lnTo>
                  <a:lnTo>
                    <a:pt x="64907" y="23642"/>
                  </a:lnTo>
                  <a:lnTo>
                    <a:pt x="64047" y="24072"/>
                  </a:lnTo>
                  <a:lnTo>
                    <a:pt x="63187" y="24501"/>
                  </a:lnTo>
                  <a:lnTo>
                    <a:pt x="62328" y="24824"/>
                  </a:lnTo>
                  <a:lnTo>
                    <a:pt x="61468" y="24931"/>
                  </a:lnTo>
                  <a:lnTo>
                    <a:pt x="60608" y="25039"/>
                  </a:lnTo>
                  <a:lnTo>
                    <a:pt x="59319" y="24931"/>
                  </a:lnTo>
                  <a:lnTo>
                    <a:pt x="58029" y="24716"/>
                  </a:lnTo>
                  <a:lnTo>
                    <a:pt x="56740" y="24394"/>
                  </a:lnTo>
                  <a:lnTo>
                    <a:pt x="55450" y="23964"/>
                  </a:lnTo>
                  <a:lnTo>
                    <a:pt x="54161" y="23427"/>
                  </a:lnTo>
                  <a:lnTo>
                    <a:pt x="52978" y="22675"/>
                  </a:lnTo>
                  <a:lnTo>
                    <a:pt x="51689" y="21922"/>
                  </a:lnTo>
                  <a:lnTo>
                    <a:pt x="50399" y="21170"/>
                  </a:lnTo>
                  <a:lnTo>
                    <a:pt x="47820" y="19236"/>
                  </a:lnTo>
                  <a:lnTo>
                    <a:pt x="45349" y="17194"/>
                  </a:lnTo>
                  <a:lnTo>
                    <a:pt x="42770" y="14937"/>
                  </a:lnTo>
                  <a:lnTo>
                    <a:pt x="40298" y="12681"/>
                  </a:lnTo>
                  <a:lnTo>
                    <a:pt x="36000" y="8812"/>
                  </a:lnTo>
                  <a:lnTo>
                    <a:pt x="33958" y="6985"/>
                  </a:lnTo>
                  <a:lnTo>
                    <a:pt x="31809" y="5373"/>
                  </a:lnTo>
                  <a:lnTo>
                    <a:pt x="29659" y="3869"/>
                  </a:lnTo>
                  <a:lnTo>
                    <a:pt x="27403" y="2579"/>
                  </a:lnTo>
                  <a:lnTo>
                    <a:pt x="26328" y="2042"/>
                  </a:lnTo>
                  <a:lnTo>
                    <a:pt x="25253" y="1612"/>
                  </a:lnTo>
                  <a:lnTo>
                    <a:pt x="24071" y="1182"/>
                  </a:lnTo>
                  <a:lnTo>
                    <a:pt x="22997" y="860"/>
                  </a:lnTo>
                  <a:lnTo>
                    <a:pt x="21170" y="430"/>
                  </a:lnTo>
                  <a:lnTo>
                    <a:pt x="19451" y="215"/>
                  </a:lnTo>
                  <a:lnTo>
                    <a:pt x="1783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5"/>
          <p:cNvSpPr txBox="1">
            <a:spLocks noGrp="1"/>
          </p:cNvSpPr>
          <p:nvPr>
            <p:ph type="title"/>
          </p:nvPr>
        </p:nvSpPr>
        <p:spPr>
          <a:xfrm>
            <a:off x="2096700" y="669775"/>
            <a:ext cx="6687600" cy="393600"/>
          </a:xfrm>
          <a:prstGeom prst="rect">
            <a:avLst/>
          </a:prstGeom>
        </p:spPr>
        <p:txBody>
          <a:bodyPr spcFirstLastPara="1" wrap="square" lIns="0" tIns="0" rIns="0" bIns="0"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41" name="Google Shape;41;p5"/>
          <p:cNvSpPr txBox="1">
            <a:spLocks noGrp="1"/>
          </p:cNvSpPr>
          <p:nvPr>
            <p:ph type="body" idx="1"/>
          </p:nvPr>
        </p:nvSpPr>
        <p:spPr>
          <a:xfrm>
            <a:off x="2096700" y="1173950"/>
            <a:ext cx="6687600" cy="3249900"/>
          </a:xfrm>
          <a:prstGeom prst="rect">
            <a:avLst/>
          </a:prstGeom>
        </p:spPr>
        <p:txBody>
          <a:bodyPr spcFirstLastPara="1" wrap="square" lIns="0" tIns="0" rIns="0" bIns="0" anchor="t" anchorCtr="0">
            <a:noAutofit/>
          </a:bodyPr>
          <a:lstStyle>
            <a:lvl1pPr marL="457200" lvl="0" indent="-393700">
              <a:spcBef>
                <a:spcPts val="600"/>
              </a:spcBef>
              <a:spcAft>
                <a:spcPts val="0"/>
              </a:spcAft>
              <a:buSzPts val="2600"/>
              <a:buChar char="◈"/>
              <a:defRPr/>
            </a:lvl1pPr>
            <a:lvl2pPr marL="914400" lvl="1" indent="-393700">
              <a:spcBef>
                <a:spcPts val="0"/>
              </a:spcBef>
              <a:spcAft>
                <a:spcPts val="0"/>
              </a:spcAft>
              <a:buSzPts val="2600"/>
              <a:buChar char="⬩"/>
              <a:defRPr/>
            </a:lvl2pPr>
            <a:lvl3pPr marL="1371600" lvl="2" indent="-393700">
              <a:spcBef>
                <a:spcPts val="0"/>
              </a:spcBef>
              <a:spcAft>
                <a:spcPts val="0"/>
              </a:spcAft>
              <a:buSzPts val="2600"/>
              <a:buChar char="⬩"/>
              <a:defRPr/>
            </a:lvl3pPr>
            <a:lvl4pPr marL="1828800" lvl="3" indent="-393700">
              <a:spcBef>
                <a:spcPts val="0"/>
              </a:spcBef>
              <a:spcAft>
                <a:spcPts val="0"/>
              </a:spcAft>
              <a:buSzPts val="2600"/>
              <a:buChar char="⬩"/>
              <a:defRPr/>
            </a:lvl4pPr>
            <a:lvl5pPr marL="2286000" lvl="4" indent="-393700">
              <a:spcBef>
                <a:spcPts val="0"/>
              </a:spcBef>
              <a:spcAft>
                <a:spcPts val="0"/>
              </a:spcAft>
              <a:buSzPts val="2600"/>
              <a:buChar char="⬩"/>
              <a:defRPr/>
            </a:lvl5pPr>
            <a:lvl6pPr marL="2743200" lvl="5" indent="-393700">
              <a:spcBef>
                <a:spcPts val="0"/>
              </a:spcBef>
              <a:spcAft>
                <a:spcPts val="0"/>
              </a:spcAft>
              <a:buSzPts val="2600"/>
              <a:buChar char="⬩"/>
              <a:defRPr/>
            </a:lvl6pPr>
            <a:lvl7pPr marL="3200400" lvl="6" indent="-393700">
              <a:spcBef>
                <a:spcPts val="0"/>
              </a:spcBef>
              <a:spcAft>
                <a:spcPts val="0"/>
              </a:spcAft>
              <a:buSzPts val="2600"/>
              <a:buChar char="⬩"/>
              <a:defRPr/>
            </a:lvl7pPr>
            <a:lvl8pPr marL="3657600" lvl="7" indent="-393700">
              <a:spcBef>
                <a:spcPts val="0"/>
              </a:spcBef>
              <a:spcAft>
                <a:spcPts val="0"/>
              </a:spcAft>
              <a:buSzPts val="2600"/>
              <a:buChar char="⬩"/>
              <a:defRPr/>
            </a:lvl8pPr>
            <a:lvl9pPr marL="4114800" lvl="8" indent="-393700">
              <a:spcBef>
                <a:spcPts val="0"/>
              </a:spcBef>
              <a:spcAft>
                <a:spcPts val="0"/>
              </a:spcAft>
              <a:buSzPts val="2600"/>
              <a:buChar char="⬩"/>
              <a:defRPr/>
            </a:lvl9pPr>
          </a:lstStyle>
          <a:p>
            <a:endParaRPr/>
          </a:p>
        </p:txBody>
      </p:sp>
      <p:sp>
        <p:nvSpPr>
          <p:cNvPr id="42" name="Google Shape;42;p5"/>
          <p:cNvSpPr txBox="1">
            <a:spLocks noGrp="1"/>
          </p:cNvSpPr>
          <p:nvPr>
            <p:ph type="sldNum" idx="12"/>
          </p:nvPr>
        </p:nvSpPr>
        <p:spPr>
          <a:xfrm>
            <a:off x="359692" y="1023975"/>
            <a:ext cx="10176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57"/>
        <p:cNvGrpSpPr/>
        <p:nvPr/>
      </p:nvGrpSpPr>
      <p:grpSpPr>
        <a:xfrm>
          <a:off x="0" y="0"/>
          <a:ext cx="0" cy="0"/>
          <a:chOff x="0" y="0"/>
          <a:chExt cx="0" cy="0"/>
        </a:xfrm>
      </p:grpSpPr>
      <p:sp>
        <p:nvSpPr>
          <p:cNvPr id="58" name="Google Shape;58;p7"/>
          <p:cNvSpPr/>
          <p:nvPr/>
        </p:nvSpPr>
        <p:spPr>
          <a:xfrm>
            <a:off x="1737000" y="359700"/>
            <a:ext cx="7407000" cy="4424100"/>
          </a:xfrm>
          <a:prstGeom prst="rect">
            <a:avLst/>
          </a:prstGeom>
          <a:solidFill>
            <a:srgbClr val="FFFFFF"/>
          </a:solidFill>
          <a:ln>
            <a:noFill/>
          </a:ln>
          <a:effectLst>
            <a:outerShdw blurRad="185738" dist="9525" dir="5400000" algn="bl" rotWithShape="0">
              <a:srgbClr val="66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9" name="Google Shape;59;p7"/>
          <p:cNvCxnSpPr/>
          <p:nvPr/>
        </p:nvCxnSpPr>
        <p:spPr>
          <a:xfrm>
            <a:off x="2100325" y="1022209"/>
            <a:ext cx="7067700" cy="0"/>
          </a:xfrm>
          <a:prstGeom prst="straightConnector1">
            <a:avLst/>
          </a:prstGeom>
          <a:noFill/>
          <a:ln w="9525" cap="flat" cmpd="sng">
            <a:solidFill>
              <a:srgbClr val="E2D7D0"/>
            </a:solidFill>
            <a:prstDash val="solid"/>
            <a:round/>
            <a:headEnd type="none" w="med" len="med"/>
            <a:tailEnd type="none" w="med" len="med"/>
          </a:ln>
        </p:spPr>
      </p:cxnSp>
      <p:sp>
        <p:nvSpPr>
          <p:cNvPr id="60" name="Google Shape;60;p7"/>
          <p:cNvSpPr/>
          <p:nvPr/>
        </p:nvSpPr>
        <p:spPr>
          <a:xfrm rot="-5400000">
            <a:off x="-262350" y="291375"/>
            <a:ext cx="2261700" cy="1017600"/>
          </a:xfrm>
          <a:prstGeom prst="chevron">
            <a:avLst>
              <a:gd name="adj" fmla="val 31570"/>
            </a:avLst>
          </a:prstGeom>
          <a:gradFill>
            <a:gsLst>
              <a:gs pos="0">
                <a:srgbClr val="AD0B2D"/>
              </a:gs>
              <a:gs pos="31000">
                <a:srgbClr val="AD0B2D"/>
              </a:gs>
              <a:gs pos="100000">
                <a:srgbClr val="8B0E3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 name="Google Shape;61;p7"/>
          <p:cNvGrpSpPr/>
          <p:nvPr/>
        </p:nvGrpSpPr>
        <p:grpSpPr>
          <a:xfrm>
            <a:off x="515476" y="363010"/>
            <a:ext cx="706249" cy="536972"/>
            <a:chOff x="519000" y="238125"/>
            <a:chExt cx="6582000" cy="5238750"/>
          </a:xfrm>
        </p:grpSpPr>
        <p:sp>
          <p:nvSpPr>
            <p:cNvPr id="62" name="Google Shape;62;p7"/>
            <p:cNvSpPr/>
            <p:nvPr/>
          </p:nvSpPr>
          <p:spPr>
            <a:xfrm>
              <a:off x="2928800" y="4770300"/>
              <a:ext cx="1762400" cy="306300"/>
            </a:xfrm>
            <a:custGeom>
              <a:avLst/>
              <a:gdLst/>
              <a:ahLst/>
              <a:cxnLst/>
              <a:rect l="l" t="t" r="r" b="b"/>
              <a:pathLst>
                <a:path w="70496" h="12252" extrusionOk="0">
                  <a:moveTo>
                    <a:pt x="6233" y="1"/>
                  </a:moveTo>
                  <a:lnTo>
                    <a:pt x="5051" y="108"/>
                  </a:lnTo>
                  <a:lnTo>
                    <a:pt x="3869" y="430"/>
                  </a:lnTo>
                  <a:lnTo>
                    <a:pt x="2902" y="968"/>
                  </a:lnTo>
                  <a:lnTo>
                    <a:pt x="1935" y="1720"/>
                  </a:lnTo>
                  <a:lnTo>
                    <a:pt x="1183" y="2580"/>
                  </a:lnTo>
                  <a:lnTo>
                    <a:pt x="538" y="3547"/>
                  </a:lnTo>
                  <a:lnTo>
                    <a:pt x="108" y="4621"/>
                  </a:lnTo>
                  <a:lnTo>
                    <a:pt x="1" y="5911"/>
                  </a:lnTo>
                  <a:lnTo>
                    <a:pt x="1" y="6556"/>
                  </a:lnTo>
                  <a:lnTo>
                    <a:pt x="1" y="7201"/>
                  </a:lnTo>
                  <a:lnTo>
                    <a:pt x="216" y="7738"/>
                  </a:lnTo>
                  <a:lnTo>
                    <a:pt x="323" y="8383"/>
                  </a:lnTo>
                  <a:lnTo>
                    <a:pt x="860" y="9457"/>
                  </a:lnTo>
                  <a:lnTo>
                    <a:pt x="1613" y="10424"/>
                  </a:lnTo>
                  <a:lnTo>
                    <a:pt x="2580" y="11177"/>
                  </a:lnTo>
                  <a:lnTo>
                    <a:pt x="3654" y="11821"/>
                  </a:lnTo>
                  <a:lnTo>
                    <a:pt x="4836" y="12144"/>
                  </a:lnTo>
                  <a:lnTo>
                    <a:pt x="5481" y="12251"/>
                  </a:lnTo>
                  <a:lnTo>
                    <a:pt x="65015" y="12251"/>
                  </a:lnTo>
                  <a:lnTo>
                    <a:pt x="65660" y="12144"/>
                  </a:lnTo>
                  <a:lnTo>
                    <a:pt x="66842" y="11821"/>
                  </a:lnTo>
                  <a:lnTo>
                    <a:pt x="67916" y="11177"/>
                  </a:lnTo>
                  <a:lnTo>
                    <a:pt x="68883" y="10424"/>
                  </a:lnTo>
                  <a:lnTo>
                    <a:pt x="69636" y="9457"/>
                  </a:lnTo>
                  <a:lnTo>
                    <a:pt x="70173" y="8383"/>
                  </a:lnTo>
                  <a:lnTo>
                    <a:pt x="70280" y="7738"/>
                  </a:lnTo>
                  <a:lnTo>
                    <a:pt x="70495" y="7201"/>
                  </a:lnTo>
                  <a:lnTo>
                    <a:pt x="70495" y="6556"/>
                  </a:lnTo>
                  <a:lnTo>
                    <a:pt x="70495" y="5911"/>
                  </a:lnTo>
                  <a:lnTo>
                    <a:pt x="70388" y="4621"/>
                  </a:lnTo>
                  <a:lnTo>
                    <a:pt x="69958" y="3547"/>
                  </a:lnTo>
                  <a:lnTo>
                    <a:pt x="69313" y="2580"/>
                  </a:lnTo>
                  <a:lnTo>
                    <a:pt x="68561" y="1720"/>
                  </a:lnTo>
                  <a:lnTo>
                    <a:pt x="67594" y="968"/>
                  </a:lnTo>
                  <a:lnTo>
                    <a:pt x="66627" y="430"/>
                  </a:lnTo>
                  <a:lnTo>
                    <a:pt x="65445" y="108"/>
                  </a:lnTo>
                  <a:lnTo>
                    <a:pt x="6426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a:off x="2190000" y="5170600"/>
              <a:ext cx="3240000" cy="306275"/>
            </a:xfrm>
            <a:custGeom>
              <a:avLst/>
              <a:gdLst/>
              <a:ahLst/>
              <a:cxnLst/>
              <a:rect l="l" t="t" r="r" b="b"/>
              <a:pathLst>
                <a:path w="129600" h="12251" extrusionOk="0">
                  <a:moveTo>
                    <a:pt x="6126" y="0"/>
                  </a:moveTo>
                  <a:lnTo>
                    <a:pt x="4944" y="108"/>
                  </a:lnTo>
                  <a:lnTo>
                    <a:pt x="3762" y="430"/>
                  </a:lnTo>
                  <a:lnTo>
                    <a:pt x="2687" y="1075"/>
                  </a:lnTo>
                  <a:lnTo>
                    <a:pt x="1828" y="1827"/>
                  </a:lnTo>
                  <a:lnTo>
                    <a:pt x="1075" y="2687"/>
                  </a:lnTo>
                  <a:lnTo>
                    <a:pt x="538" y="3762"/>
                  </a:lnTo>
                  <a:lnTo>
                    <a:pt x="108" y="4836"/>
                  </a:lnTo>
                  <a:lnTo>
                    <a:pt x="1" y="6126"/>
                  </a:lnTo>
                  <a:lnTo>
                    <a:pt x="108" y="7308"/>
                  </a:lnTo>
                  <a:lnTo>
                    <a:pt x="538" y="8490"/>
                  </a:lnTo>
                  <a:lnTo>
                    <a:pt x="1075" y="9564"/>
                  </a:lnTo>
                  <a:lnTo>
                    <a:pt x="1828" y="10424"/>
                  </a:lnTo>
                  <a:lnTo>
                    <a:pt x="2687" y="11176"/>
                  </a:lnTo>
                  <a:lnTo>
                    <a:pt x="3762" y="11821"/>
                  </a:lnTo>
                  <a:lnTo>
                    <a:pt x="4944" y="12144"/>
                  </a:lnTo>
                  <a:lnTo>
                    <a:pt x="6126" y="12251"/>
                  </a:lnTo>
                  <a:lnTo>
                    <a:pt x="123474" y="12251"/>
                  </a:lnTo>
                  <a:lnTo>
                    <a:pt x="124656" y="12144"/>
                  </a:lnTo>
                  <a:lnTo>
                    <a:pt x="125838" y="11821"/>
                  </a:lnTo>
                  <a:lnTo>
                    <a:pt x="126913" y="11176"/>
                  </a:lnTo>
                  <a:lnTo>
                    <a:pt x="127772" y="10424"/>
                  </a:lnTo>
                  <a:lnTo>
                    <a:pt x="128525" y="9564"/>
                  </a:lnTo>
                  <a:lnTo>
                    <a:pt x="129062" y="8490"/>
                  </a:lnTo>
                  <a:lnTo>
                    <a:pt x="129492" y="7308"/>
                  </a:lnTo>
                  <a:lnTo>
                    <a:pt x="129599" y="6126"/>
                  </a:lnTo>
                  <a:lnTo>
                    <a:pt x="129492" y="4836"/>
                  </a:lnTo>
                  <a:lnTo>
                    <a:pt x="129062" y="3762"/>
                  </a:lnTo>
                  <a:lnTo>
                    <a:pt x="128525" y="2687"/>
                  </a:lnTo>
                  <a:lnTo>
                    <a:pt x="127772" y="1827"/>
                  </a:lnTo>
                  <a:lnTo>
                    <a:pt x="126913" y="1075"/>
                  </a:lnTo>
                  <a:lnTo>
                    <a:pt x="125838" y="430"/>
                  </a:lnTo>
                  <a:lnTo>
                    <a:pt x="124656" y="108"/>
                  </a:lnTo>
                  <a:lnTo>
                    <a:pt x="1234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3264625" y="238125"/>
              <a:ext cx="1090750" cy="4456975"/>
            </a:xfrm>
            <a:custGeom>
              <a:avLst/>
              <a:gdLst/>
              <a:ahLst/>
              <a:cxnLst/>
              <a:rect l="l" t="t" r="r" b="b"/>
              <a:pathLst>
                <a:path w="43630" h="178279" extrusionOk="0">
                  <a:moveTo>
                    <a:pt x="21815" y="23534"/>
                  </a:moveTo>
                  <a:lnTo>
                    <a:pt x="22460" y="23642"/>
                  </a:lnTo>
                  <a:lnTo>
                    <a:pt x="22997" y="23749"/>
                  </a:lnTo>
                  <a:lnTo>
                    <a:pt x="23534" y="24071"/>
                  </a:lnTo>
                  <a:lnTo>
                    <a:pt x="23964" y="24394"/>
                  </a:lnTo>
                  <a:lnTo>
                    <a:pt x="24287" y="24931"/>
                  </a:lnTo>
                  <a:lnTo>
                    <a:pt x="24609" y="25361"/>
                  </a:lnTo>
                  <a:lnTo>
                    <a:pt x="24824" y="26006"/>
                  </a:lnTo>
                  <a:lnTo>
                    <a:pt x="24824" y="26543"/>
                  </a:lnTo>
                  <a:lnTo>
                    <a:pt x="24824" y="27188"/>
                  </a:lnTo>
                  <a:lnTo>
                    <a:pt x="24609" y="27725"/>
                  </a:lnTo>
                  <a:lnTo>
                    <a:pt x="24287" y="28262"/>
                  </a:lnTo>
                  <a:lnTo>
                    <a:pt x="23964" y="28692"/>
                  </a:lnTo>
                  <a:lnTo>
                    <a:pt x="23534" y="29122"/>
                  </a:lnTo>
                  <a:lnTo>
                    <a:pt x="22997" y="29337"/>
                  </a:lnTo>
                  <a:lnTo>
                    <a:pt x="22460" y="29552"/>
                  </a:lnTo>
                  <a:lnTo>
                    <a:pt x="21170" y="29552"/>
                  </a:lnTo>
                  <a:lnTo>
                    <a:pt x="20633" y="29337"/>
                  </a:lnTo>
                  <a:lnTo>
                    <a:pt x="20096" y="29122"/>
                  </a:lnTo>
                  <a:lnTo>
                    <a:pt x="19666" y="28692"/>
                  </a:lnTo>
                  <a:lnTo>
                    <a:pt x="19343" y="28262"/>
                  </a:lnTo>
                  <a:lnTo>
                    <a:pt x="19021" y="27725"/>
                  </a:lnTo>
                  <a:lnTo>
                    <a:pt x="18806" y="27188"/>
                  </a:lnTo>
                  <a:lnTo>
                    <a:pt x="18806" y="26543"/>
                  </a:lnTo>
                  <a:lnTo>
                    <a:pt x="18806" y="26006"/>
                  </a:lnTo>
                  <a:lnTo>
                    <a:pt x="19021" y="25361"/>
                  </a:lnTo>
                  <a:lnTo>
                    <a:pt x="19343" y="24931"/>
                  </a:lnTo>
                  <a:lnTo>
                    <a:pt x="19666" y="24394"/>
                  </a:lnTo>
                  <a:lnTo>
                    <a:pt x="20096" y="24071"/>
                  </a:lnTo>
                  <a:lnTo>
                    <a:pt x="20633" y="23749"/>
                  </a:lnTo>
                  <a:lnTo>
                    <a:pt x="21170" y="23642"/>
                  </a:lnTo>
                  <a:lnTo>
                    <a:pt x="21815" y="23534"/>
                  </a:lnTo>
                  <a:close/>
                  <a:moveTo>
                    <a:pt x="21385" y="0"/>
                  </a:moveTo>
                  <a:lnTo>
                    <a:pt x="21063" y="215"/>
                  </a:lnTo>
                  <a:lnTo>
                    <a:pt x="20740" y="430"/>
                  </a:lnTo>
                  <a:lnTo>
                    <a:pt x="20418" y="752"/>
                  </a:lnTo>
                  <a:lnTo>
                    <a:pt x="15152" y="9672"/>
                  </a:lnTo>
                  <a:lnTo>
                    <a:pt x="14615" y="10746"/>
                  </a:lnTo>
                  <a:lnTo>
                    <a:pt x="14185" y="11821"/>
                  </a:lnTo>
                  <a:lnTo>
                    <a:pt x="13863" y="12895"/>
                  </a:lnTo>
                  <a:lnTo>
                    <a:pt x="13648" y="13863"/>
                  </a:lnTo>
                  <a:lnTo>
                    <a:pt x="13648" y="14830"/>
                  </a:lnTo>
                  <a:lnTo>
                    <a:pt x="13755" y="15797"/>
                  </a:lnTo>
                  <a:lnTo>
                    <a:pt x="14078" y="17946"/>
                  </a:lnTo>
                  <a:lnTo>
                    <a:pt x="14508" y="20418"/>
                  </a:lnTo>
                  <a:lnTo>
                    <a:pt x="15045" y="23212"/>
                  </a:lnTo>
                  <a:lnTo>
                    <a:pt x="15367" y="24824"/>
                  </a:lnTo>
                  <a:lnTo>
                    <a:pt x="15475" y="26543"/>
                  </a:lnTo>
                  <a:lnTo>
                    <a:pt x="15582" y="28585"/>
                  </a:lnTo>
                  <a:lnTo>
                    <a:pt x="15690" y="30734"/>
                  </a:lnTo>
                  <a:lnTo>
                    <a:pt x="15690" y="59964"/>
                  </a:lnTo>
                  <a:lnTo>
                    <a:pt x="14400" y="60071"/>
                  </a:lnTo>
                  <a:lnTo>
                    <a:pt x="13326" y="60393"/>
                  </a:lnTo>
                  <a:lnTo>
                    <a:pt x="12251" y="61038"/>
                  </a:lnTo>
                  <a:lnTo>
                    <a:pt x="11284" y="61683"/>
                  </a:lnTo>
                  <a:lnTo>
                    <a:pt x="10532" y="62650"/>
                  </a:lnTo>
                  <a:lnTo>
                    <a:pt x="9994" y="63725"/>
                  </a:lnTo>
                  <a:lnTo>
                    <a:pt x="9672" y="64799"/>
                  </a:lnTo>
                  <a:lnTo>
                    <a:pt x="9564" y="66089"/>
                  </a:lnTo>
                  <a:lnTo>
                    <a:pt x="9672" y="67271"/>
                  </a:lnTo>
                  <a:lnTo>
                    <a:pt x="9994" y="68453"/>
                  </a:lnTo>
                  <a:lnTo>
                    <a:pt x="10532" y="69528"/>
                  </a:lnTo>
                  <a:lnTo>
                    <a:pt x="11284" y="70387"/>
                  </a:lnTo>
                  <a:lnTo>
                    <a:pt x="12251" y="71140"/>
                  </a:lnTo>
                  <a:lnTo>
                    <a:pt x="13326" y="71784"/>
                  </a:lnTo>
                  <a:lnTo>
                    <a:pt x="14400" y="72107"/>
                  </a:lnTo>
                  <a:lnTo>
                    <a:pt x="15690" y="72214"/>
                  </a:lnTo>
                  <a:lnTo>
                    <a:pt x="15690" y="164739"/>
                  </a:lnTo>
                  <a:lnTo>
                    <a:pt x="15690" y="165276"/>
                  </a:lnTo>
                  <a:lnTo>
                    <a:pt x="15475" y="166458"/>
                  </a:lnTo>
                  <a:lnTo>
                    <a:pt x="15260" y="167210"/>
                  </a:lnTo>
                  <a:lnTo>
                    <a:pt x="14937" y="168070"/>
                  </a:lnTo>
                  <a:lnTo>
                    <a:pt x="14400" y="169037"/>
                  </a:lnTo>
                  <a:lnTo>
                    <a:pt x="13863" y="170004"/>
                  </a:lnTo>
                  <a:lnTo>
                    <a:pt x="13111" y="170971"/>
                  </a:lnTo>
                  <a:lnTo>
                    <a:pt x="12143" y="171938"/>
                  </a:lnTo>
                  <a:lnTo>
                    <a:pt x="10961" y="172906"/>
                  </a:lnTo>
                  <a:lnTo>
                    <a:pt x="9672" y="173658"/>
                  </a:lnTo>
                  <a:lnTo>
                    <a:pt x="7953" y="174303"/>
                  </a:lnTo>
                  <a:lnTo>
                    <a:pt x="6126" y="174840"/>
                  </a:lnTo>
                  <a:lnTo>
                    <a:pt x="3976" y="175162"/>
                  </a:lnTo>
                  <a:lnTo>
                    <a:pt x="1397" y="175270"/>
                  </a:lnTo>
                  <a:lnTo>
                    <a:pt x="860" y="175377"/>
                  </a:lnTo>
                  <a:lnTo>
                    <a:pt x="430" y="175377"/>
                  </a:lnTo>
                  <a:lnTo>
                    <a:pt x="215" y="175592"/>
                  </a:lnTo>
                  <a:lnTo>
                    <a:pt x="0" y="175807"/>
                  </a:lnTo>
                  <a:lnTo>
                    <a:pt x="0" y="176022"/>
                  </a:lnTo>
                  <a:lnTo>
                    <a:pt x="0" y="176237"/>
                  </a:lnTo>
                  <a:lnTo>
                    <a:pt x="215" y="176774"/>
                  </a:lnTo>
                  <a:lnTo>
                    <a:pt x="538" y="177312"/>
                  </a:lnTo>
                  <a:lnTo>
                    <a:pt x="968" y="177849"/>
                  </a:lnTo>
                  <a:lnTo>
                    <a:pt x="1397" y="178279"/>
                  </a:lnTo>
                  <a:lnTo>
                    <a:pt x="42233" y="178279"/>
                  </a:lnTo>
                  <a:lnTo>
                    <a:pt x="42662" y="177849"/>
                  </a:lnTo>
                  <a:lnTo>
                    <a:pt x="43092" y="177312"/>
                  </a:lnTo>
                  <a:lnTo>
                    <a:pt x="43415" y="176774"/>
                  </a:lnTo>
                  <a:lnTo>
                    <a:pt x="43630" y="176237"/>
                  </a:lnTo>
                  <a:lnTo>
                    <a:pt x="43630" y="176022"/>
                  </a:lnTo>
                  <a:lnTo>
                    <a:pt x="43630" y="175807"/>
                  </a:lnTo>
                  <a:lnTo>
                    <a:pt x="43415" y="175592"/>
                  </a:lnTo>
                  <a:lnTo>
                    <a:pt x="43200" y="175377"/>
                  </a:lnTo>
                  <a:lnTo>
                    <a:pt x="42770" y="175377"/>
                  </a:lnTo>
                  <a:lnTo>
                    <a:pt x="42233" y="175270"/>
                  </a:lnTo>
                  <a:lnTo>
                    <a:pt x="39654" y="175162"/>
                  </a:lnTo>
                  <a:lnTo>
                    <a:pt x="37504" y="174840"/>
                  </a:lnTo>
                  <a:lnTo>
                    <a:pt x="35678" y="174303"/>
                  </a:lnTo>
                  <a:lnTo>
                    <a:pt x="33958" y="173658"/>
                  </a:lnTo>
                  <a:lnTo>
                    <a:pt x="32669" y="172906"/>
                  </a:lnTo>
                  <a:lnTo>
                    <a:pt x="31487" y="171938"/>
                  </a:lnTo>
                  <a:lnTo>
                    <a:pt x="30519" y="170971"/>
                  </a:lnTo>
                  <a:lnTo>
                    <a:pt x="29767" y="170004"/>
                  </a:lnTo>
                  <a:lnTo>
                    <a:pt x="29230" y="169037"/>
                  </a:lnTo>
                  <a:lnTo>
                    <a:pt x="28693" y="168070"/>
                  </a:lnTo>
                  <a:lnTo>
                    <a:pt x="28370" y="167210"/>
                  </a:lnTo>
                  <a:lnTo>
                    <a:pt x="28155" y="166458"/>
                  </a:lnTo>
                  <a:lnTo>
                    <a:pt x="27940" y="165276"/>
                  </a:lnTo>
                  <a:lnTo>
                    <a:pt x="27940" y="164739"/>
                  </a:lnTo>
                  <a:lnTo>
                    <a:pt x="27940" y="72214"/>
                  </a:lnTo>
                  <a:lnTo>
                    <a:pt x="29230" y="72107"/>
                  </a:lnTo>
                  <a:lnTo>
                    <a:pt x="30304" y="71784"/>
                  </a:lnTo>
                  <a:lnTo>
                    <a:pt x="31379" y="71140"/>
                  </a:lnTo>
                  <a:lnTo>
                    <a:pt x="32346" y="70387"/>
                  </a:lnTo>
                  <a:lnTo>
                    <a:pt x="33098" y="69528"/>
                  </a:lnTo>
                  <a:lnTo>
                    <a:pt x="33636" y="68453"/>
                  </a:lnTo>
                  <a:lnTo>
                    <a:pt x="33958" y="67271"/>
                  </a:lnTo>
                  <a:lnTo>
                    <a:pt x="34066" y="66089"/>
                  </a:lnTo>
                  <a:lnTo>
                    <a:pt x="33958" y="64799"/>
                  </a:lnTo>
                  <a:lnTo>
                    <a:pt x="33636" y="63725"/>
                  </a:lnTo>
                  <a:lnTo>
                    <a:pt x="33098" y="62650"/>
                  </a:lnTo>
                  <a:lnTo>
                    <a:pt x="32346" y="61683"/>
                  </a:lnTo>
                  <a:lnTo>
                    <a:pt x="31379" y="61038"/>
                  </a:lnTo>
                  <a:lnTo>
                    <a:pt x="30304" y="60393"/>
                  </a:lnTo>
                  <a:lnTo>
                    <a:pt x="29230" y="60071"/>
                  </a:lnTo>
                  <a:lnTo>
                    <a:pt x="27940" y="59964"/>
                  </a:lnTo>
                  <a:lnTo>
                    <a:pt x="27940" y="30734"/>
                  </a:lnTo>
                  <a:lnTo>
                    <a:pt x="28048" y="28585"/>
                  </a:lnTo>
                  <a:lnTo>
                    <a:pt x="28155" y="26543"/>
                  </a:lnTo>
                  <a:lnTo>
                    <a:pt x="28263" y="24824"/>
                  </a:lnTo>
                  <a:lnTo>
                    <a:pt x="28585" y="23212"/>
                  </a:lnTo>
                  <a:lnTo>
                    <a:pt x="29122" y="20418"/>
                  </a:lnTo>
                  <a:lnTo>
                    <a:pt x="29552" y="17946"/>
                  </a:lnTo>
                  <a:lnTo>
                    <a:pt x="29875" y="15797"/>
                  </a:lnTo>
                  <a:lnTo>
                    <a:pt x="29982" y="14830"/>
                  </a:lnTo>
                  <a:lnTo>
                    <a:pt x="29982" y="13863"/>
                  </a:lnTo>
                  <a:lnTo>
                    <a:pt x="29767" y="12895"/>
                  </a:lnTo>
                  <a:lnTo>
                    <a:pt x="29445" y="11821"/>
                  </a:lnTo>
                  <a:lnTo>
                    <a:pt x="29015" y="10746"/>
                  </a:lnTo>
                  <a:lnTo>
                    <a:pt x="28478" y="9672"/>
                  </a:lnTo>
                  <a:lnTo>
                    <a:pt x="23212" y="752"/>
                  </a:lnTo>
                  <a:lnTo>
                    <a:pt x="22890" y="430"/>
                  </a:lnTo>
                  <a:lnTo>
                    <a:pt x="22567" y="215"/>
                  </a:lnTo>
                  <a:lnTo>
                    <a:pt x="222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a:off x="519000" y="541700"/>
              <a:ext cx="3051900" cy="3218500"/>
            </a:xfrm>
            <a:custGeom>
              <a:avLst/>
              <a:gdLst/>
              <a:ahLst/>
              <a:cxnLst/>
              <a:rect l="l" t="t" r="r" b="b"/>
              <a:pathLst>
                <a:path w="122076" h="128740" extrusionOk="0">
                  <a:moveTo>
                    <a:pt x="46423" y="17624"/>
                  </a:moveTo>
                  <a:lnTo>
                    <a:pt x="46961" y="17839"/>
                  </a:lnTo>
                  <a:lnTo>
                    <a:pt x="47498" y="18161"/>
                  </a:lnTo>
                  <a:lnTo>
                    <a:pt x="48035" y="18484"/>
                  </a:lnTo>
                  <a:lnTo>
                    <a:pt x="48358" y="19021"/>
                  </a:lnTo>
                  <a:lnTo>
                    <a:pt x="48680" y="19558"/>
                  </a:lnTo>
                  <a:lnTo>
                    <a:pt x="48895" y="20095"/>
                  </a:lnTo>
                  <a:lnTo>
                    <a:pt x="48895" y="20740"/>
                  </a:lnTo>
                  <a:lnTo>
                    <a:pt x="48895" y="21600"/>
                  </a:lnTo>
                  <a:lnTo>
                    <a:pt x="48572" y="22245"/>
                  </a:lnTo>
                  <a:lnTo>
                    <a:pt x="48143" y="22889"/>
                  </a:lnTo>
                  <a:lnTo>
                    <a:pt x="47605" y="23427"/>
                  </a:lnTo>
                  <a:lnTo>
                    <a:pt x="46961" y="22352"/>
                  </a:lnTo>
                  <a:lnTo>
                    <a:pt x="46638" y="21922"/>
                  </a:lnTo>
                  <a:lnTo>
                    <a:pt x="46101" y="21707"/>
                  </a:lnTo>
                  <a:lnTo>
                    <a:pt x="45564" y="21707"/>
                  </a:lnTo>
                  <a:lnTo>
                    <a:pt x="45026" y="21815"/>
                  </a:lnTo>
                  <a:lnTo>
                    <a:pt x="44059" y="23534"/>
                  </a:lnTo>
                  <a:lnTo>
                    <a:pt x="43414" y="22997"/>
                  </a:lnTo>
                  <a:lnTo>
                    <a:pt x="42984" y="22352"/>
                  </a:lnTo>
                  <a:lnTo>
                    <a:pt x="42662" y="21600"/>
                  </a:lnTo>
                  <a:lnTo>
                    <a:pt x="42555" y="20740"/>
                  </a:lnTo>
                  <a:lnTo>
                    <a:pt x="42662" y="20095"/>
                  </a:lnTo>
                  <a:lnTo>
                    <a:pt x="42770" y="19558"/>
                  </a:lnTo>
                  <a:lnTo>
                    <a:pt x="43092" y="19021"/>
                  </a:lnTo>
                  <a:lnTo>
                    <a:pt x="43522" y="18484"/>
                  </a:lnTo>
                  <a:lnTo>
                    <a:pt x="43952" y="18161"/>
                  </a:lnTo>
                  <a:lnTo>
                    <a:pt x="44489" y="17839"/>
                  </a:lnTo>
                  <a:lnTo>
                    <a:pt x="45134" y="17624"/>
                  </a:lnTo>
                  <a:close/>
                  <a:moveTo>
                    <a:pt x="44704" y="29122"/>
                  </a:moveTo>
                  <a:lnTo>
                    <a:pt x="45886" y="30197"/>
                  </a:lnTo>
                  <a:lnTo>
                    <a:pt x="47068" y="31271"/>
                  </a:lnTo>
                  <a:lnTo>
                    <a:pt x="48465" y="32346"/>
                  </a:lnTo>
                  <a:lnTo>
                    <a:pt x="49969" y="33421"/>
                  </a:lnTo>
                  <a:lnTo>
                    <a:pt x="89085" y="103593"/>
                  </a:lnTo>
                  <a:lnTo>
                    <a:pt x="3224" y="103593"/>
                  </a:lnTo>
                  <a:lnTo>
                    <a:pt x="44704" y="29122"/>
                  </a:lnTo>
                  <a:close/>
                  <a:moveTo>
                    <a:pt x="104237" y="0"/>
                  </a:moveTo>
                  <a:lnTo>
                    <a:pt x="102625" y="215"/>
                  </a:lnTo>
                  <a:lnTo>
                    <a:pt x="100906" y="430"/>
                  </a:lnTo>
                  <a:lnTo>
                    <a:pt x="99079" y="860"/>
                  </a:lnTo>
                  <a:lnTo>
                    <a:pt x="98005" y="1182"/>
                  </a:lnTo>
                  <a:lnTo>
                    <a:pt x="96823" y="1612"/>
                  </a:lnTo>
                  <a:lnTo>
                    <a:pt x="95748" y="2042"/>
                  </a:lnTo>
                  <a:lnTo>
                    <a:pt x="94673" y="2579"/>
                  </a:lnTo>
                  <a:lnTo>
                    <a:pt x="92417" y="3869"/>
                  </a:lnTo>
                  <a:lnTo>
                    <a:pt x="90267" y="5373"/>
                  </a:lnTo>
                  <a:lnTo>
                    <a:pt x="88118" y="6985"/>
                  </a:lnTo>
                  <a:lnTo>
                    <a:pt x="86076" y="8812"/>
                  </a:lnTo>
                  <a:lnTo>
                    <a:pt x="81778" y="12681"/>
                  </a:lnTo>
                  <a:lnTo>
                    <a:pt x="79306" y="14937"/>
                  </a:lnTo>
                  <a:lnTo>
                    <a:pt x="76727" y="17194"/>
                  </a:lnTo>
                  <a:lnTo>
                    <a:pt x="74256" y="19236"/>
                  </a:lnTo>
                  <a:lnTo>
                    <a:pt x="71677" y="21170"/>
                  </a:lnTo>
                  <a:lnTo>
                    <a:pt x="70387" y="21922"/>
                  </a:lnTo>
                  <a:lnTo>
                    <a:pt x="69098" y="22675"/>
                  </a:lnTo>
                  <a:lnTo>
                    <a:pt x="67915" y="23427"/>
                  </a:lnTo>
                  <a:lnTo>
                    <a:pt x="66626" y="23964"/>
                  </a:lnTo>
                  <a:lnTo>
                    <a:pt x="65336" y="24394"/>
                  </a:lnTo>
                  <a:lnTo>
                    <a:pt x="64047" y="24716"/>
                  </a:lnTo>
                  <a:lnTo>
                    <a:pt x="62757" y="24931"/>
                  </a:lnTo>
                  <a:lnTo>
                    <a:pt x="61468" y="25039"/>
                  </a:lnTo>
                  <a:lnTo>
                    <a:pt x="60608" y="24931"/>
                  </a:lnTo>
                  <a:lnTo>
                    <a:pt x="59748" y="24824"/>
                  </a:lnTo>
                  <a:lnTo>
                    <a:pt x="58889" y="24501"/>
                  </a:lnTo>
                  <a:lnTo>
                    <a:pt x="58029" y="24072"/>
                  </a:lnTo>
                  <a:lnTo>
                    <a:pt x="57169" y="23642"/>
                  </a:lnTo>
                  <a:lnTo>
                    <a:pt x="56417" y="23212"/>
                  </a:lnTo>
                  <a:lnTo>
                    <a:pt x="54913" y="22030"/>
                  </a:lnTo>
                  <a:lnTo>
                    <a:pt x="53516" y="20740"/>
                  </a:lnTo>
                  <a:lnTo>
                    <a:pt x="52441" y="19558"/>
                  </a:lnTo>
                  <a:lnTo>
                    <a:pt x="51474" y="18376"/>
                  </a:lnTo>
                  <a:lnTo>
                    <a:pt x="50829" y="17516"/>
                  </a:lnTo>
                  <a:lnTo>
                    <a:pt x="50077" y="16549"/>
                  </a:lnTo>
                  <a:lnTo>
                    <a:pt x="49217" y="15797"/>
                  </a:lnTo>
                  <a:lnTo>
                    <a:pt x="48143" y="15260"/>
                  </a:lnTo>
                  <a:lnTo>
                    <a:pt x="47068" y="14830"/>
                  </a:lnTo>
                  <a:lnTo>
                    <a:pt x="45886" y="14722"/>
                  </a:lnTo>
                  <a:lnTo>
                    <a:pt x="44704" y="14830"/>
                  </a:lnTo>
                  <a:lnTo>
                    <a:pt x="43629" y="15152"/>
                  </a:lnTo>
                  <a:lnTo>
                    <a:pt x="42555" y="15690"/>
                  </a:lnTo>
                  <a:lnTo>
                    <a:pt x="41587" y="16442"/>
                  </a:lnTo>
                  <a:lnTo>
                    <a:pt x="40835" y="17301"/>
                  </a:lnTo>
                  <a:lnTo>
                    <a:pt x="40190" y="18376"/>
                  </a:lnTo>
                  <a:lnTo>
                    <a:pt x="39868" y="19451"/>
                  </a:lnTo>
                  <a:lnTo>
                    <a:pt x="39761" y="20633"/>
                  </a:lnTo>
                  <a:lnTo>
                    <a:pt x="39761" y="21815"/>
                  </a:lnTo>
                  <a:lnTo>
                    <a:pt x="40083" y="22889"/>
                  </a:lnTo>
                  <a:lnTo>
                    <a:pt x="40620" y="24072"/>
                  </a:lnTo>
                  <a:lnTo>
                    <a:pt x="41265" y="24931"/>
                  </a:lnTo>
                  <a:lnTo>
                    <a:pt x="42447" y="26436"/>
                  </a:lnTo>
                  <a:lnTo>
                    <a:pt x="31701" y="45779"/>
                  </a:lnTo>
                  <a:lnTo>
                    <a:pt x="17624" y="71462"/>
                  </a:lnTo>
                  <a:lnTo>
                    <a:pt x="0" y="103593"/>
                  </a:lnTo>
                  <a:lnTo>
                    <a:pt x="0" y="110363"/>
                  </a:lnTo>
                  <a:lnTo>
                    <a:pt x="6770" y="110363"/>
                  </a:lnTo>
                  <a:lnTo>
                    <a:pt x="9134" y="112190"/>
                  </a:lnTo>
                  <a:lnTo>
                    <a:pt x="11498" y="114017"/>
                  </a:lnTo>
                  <a:lnTo>
                    <a:pt x="14077" y="115629"/>
                  </a:lnTo>
                  <a:lnTo>
                    <a:pt x="16656" y="117241"/>
                  </a:lnTo>
                  <a:lnTo>
                    <a:pt x="19343" y="118638"/>
                  </a:lnTo>
                  <a:lnTo>
                    <a:pt x="22137" y="119927"/>
                  </a:lnTo>
                  <a:lnTo>
                    <a:pt x="24931" y="121002"/>
                  </a:lnTo>
                  <a:lnTo>
                    <a:pt x="27832" y="122076"/>
                  </a:lnTo>
                  <a:lnTo>
                    <a:pt x="27832" y="128739"/>
                  </a:lnTo>
                  <a:lnTo>
                    <a:pt x="64477" y="128739"/>
                  </a:lnTo>
                  <a:lnTo>
                    <a:pt x="64477" y="122076"/>
                  </a:lnTo>
                  <a:lnTo>
                    <a:pt x="67378" y="121002"/>
                  </a:lnTo>
                  <a:lnTo>
                    <a:pt x="70172" y="119927"/>
                  </a:lnTo>
                  <a:lnTo>
                    <a:pt x="72966" y="118638"/>
                  </a:lnTo>
                  <a:lnTo>
                    <a:pt x="75653" y="117241"/>
                  </a:lnTo>
                  <a:lnTo>
                    <a:pt x="78232" y="115629"/>
                  </a:lnTo>
                  <a:lnTo>
                    <a:pt x="80703" y="114017"/>
                  </a:lnTo>
                  <a:lnTo>
                    <a:pt x="83175" y="112190"/>
                  </a:lnTo>
                  <a:lnTo>
                    <a:pt x="85432" y="110363"/>
                  </a:lnTo>
                  <a:lnTo>
                    <a:pt x="92202" y="110363"/>
                  </a:lnTo>
                  <a:lnTo>
                    <a:pt x="92202" y="103593"/>
                  </a:lnTo>
                  <a:lnTo>
                    <a:pt x="54483" y="35785"/>
                  </a:lnTo>
                  <a:lnTo>
                    <a:pt x="56095" y="36322"/>
                  </a:lnTo>
                  <a:lnTo>
                    <a:pt x="57814" y="36752"/>
                  </a:lnTo>
                  <a:lnTo>
                    <a:pt x="59641" y="36967"/>
                  </a:lnTo>
                  <a:lnTo>
                    <a:pt x="61468" y="37074"/>
                  </a:lnTo>
                  <a:lnTo>
                    <a:pt x="63617" y="36967"/>
                  </a:lnTo>
                  <a:lnTo>
                    <a:pt x="65659" y="36752"/>
                  </a:lnTo>
                  <a:lnTo>
                    <a:pt x="67701" y="36322"/>
                  </a:lnTo>
                  <a:lnTo>
                    <a:pt x="69635" y="35677"/>
                  </a:lnTo>
                  <a:lnTo>
                    <a:pt x="71569" y="34925"/>
                  </a:lnTo>
                  <a:lnTo>
                    <a:pt x="73503" y="34173"/>
                  </a:lnTo>
                  <a:lnTo>
                    <a:pt x="75223" y="33098"/>
                  </a:lnTo>
                  <a:lnTo>
                    <a:pt x="77050" y="32131"/>
                  </a:lnTo>
                  <a:lnTo>
                    <a:pt x="78769" y="30949"/>
                  </a:lnTo>
                  <a:lnTo>
                    <a:pt x="80488" y="29660"/>
                  </a:lnTo>
                  <a:lnTo>
                    <a:pt x="83712" y="27080"/>
                  </a:lnTo>
                  <a:lnTo>
                    <a:pt x="86936" y="24286"/>
                  </a:lnTo>
                  <a:lnTo>
                    <a:pt x="89945" y="21600"/>
                  </a:lnTo>
                  <a:lnTo>
                    <a:pt x="93276" y="18591"/>
                  </a:lnTo>
                  <a:lnTo>
                    <a:pt x="94888" y="17194"/>
                  </a:lnTo>
                  <a:lnTo>
                    <a:pt x="96500" y="15904"/>
                  </a:lnTo>
                  <a:lnTo>
                    <a:pt x="98005" y="14722"/>
                  </a:lnTo>
                  <a:lnTo>
                    <a:pt x="99402" y="13755"/>
                  </a:lnTo>
                  <a:lnTo>
                    <a:pt x="100799" y="13003"/>
                  </a:lnTo>
                  <a:lnTo>
                    <a:pt x="102088" y="12573"/>
                  </a:lnTo>
                  <a:lnTo>
                    <a:pt x="104022" y="12251"/>
                  </a:lnTo>
                  <a:lnTo>
                    <a:pt x="105742" y="12143"/>
                  </a:lnTo>
                  <a:lnTo>
                    <a:pt x="107354" y="12251"/>
                  </a:lnTo>
                  <a:lnTo>
                    <a:pt x="108966" y="12466"/>
                  </a:lnTo>
                  <a:lnTo>
                    <a:pt x="110363" y="13003"/>
                  </a:lnTo>
                  <a:lnTo>
                    <a:pt x="111867" y="13648"/>
                  </a:lnTo>
                  <a:lnTo>
                    <a:pt x="114984" y="15367"/>
                  </a:lnTo>
                  <a:lnTo>
                    <a:pt x="118315" y="17087"/>
                  </a:lnTo>
                  <a:lnTo>
                    <a:pt x="120142" y="17946"/>
                  </a:lnTo>
                  <a:lnTo>
                    <a:pt x="122076" y="18806"/>
                  </a:lnTo>
                  <a:lnTo>
                    <a:pt x="122076" y="18591"/>
                  </a:lnTo>
                  <a:lnTo>
                    <a:pt x="121968" y="15260"/>
                  </a:lnTo>
                  <a:lnTo>
                    <a:pt x="121646" y="12573"/>
                  </a:lnTo>
                  <a:lnTo>
                    <a:pt x="121216" y="10102"/>
                  </a:lnTo>
                  <a:lnTo>
                    <a:pt x="120786" y="8060"/>
                  </a:lnTo>
                  <a:lnTo>
                    <a:pt x="120464" y="6233"/>
                  </a:lnTo>
                  <a:lnTo>
                    <a:pt x="120142" y="4406"/>
                  </a:lnTo>
                  <a:lnTo>
                    <a:pt x="118207" y="3331"/>
                  </a:lnTo>
                  <a:lnTo>
                    <a:pt x="116166" y="2364"/>
                  </a:lnTo>
                  <a:lnTo>
                    <a:pt x="113801" y="1397"/>
                  </a:lnTo>
                  <a:lnTo>
                    <a:pt x="112619" y="967"/>
                  </a:lnTo>
                  <a:lnTo>
                    <a:pt x="111437" y="645"/>
                  </a:lnTo>
                  <a:lnTo>
                    <a:pt x="110040" y="430"/>
                  </a:lnTo>
                  <a:lnTo>
                    <a:pt x="108751" y="215"/>
                  </a:lnTo>
                  <a:lnTo>
                    <a:pt x="10724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7"/>
            <p:cNvSpPr/>
            <p:nvPr/>
          </p:nvSpPr>
          <p:spPr>
            <a:xfrm>
              <a:off x="4049100" y="541700"/>
              <a:ext cx="3051900" cy="3218500"/>
            </a:xfrm>
            <a:custGeom>
              <a:avLst/>
              <a:gdLst/>
              <a:ahLst/>
              <a:cxnLst/>
              <a:rect l="l" t="t" r="r" b="b"/>
              <a:pathLst>
                <a:path w="122076" h="128740" extrusionOk="0">
                  <a:moveTo>
                    <a:pt x="76942" y="17624"/>
                  </a:moveTo>
                  <a:lnTo>
                    <a:pt x="77587" y="17839"/>
                  </a:lnTo>
                  <a:lnTo>
                    <a:pt x="78124" y="18161"/>
                  </a:lnTo>
                  <a:lnTo>
                    <a:pt x="78554" y="18484"/>
                  </a:lnTo>
                  <a:lnTo>
                    <a:pt x="78984" y="19021"/>
                  </a:lnTo>
                  <a:lnTo>
                    <a:pt x="79306" y="19558"/>
                  </a:lnTo>
                  <a:lnTo>
                    <a:pt x="79414" y="20095"/>
                  </a:lnTo>
                  <a:lnTo>
                    <a:pt x="79521" y="20740"/>
                  </a:lnTo>
                  <a:lnTo>
                    <a:pt x="79414" y="21600"/>
                  </a:lnTo>
                  <a:lnTo>
                    <a:pt x="79092" y="22352"/>
                  </a:lnTo>
                  <a:lnTo>
                    <a:pt x="78662" y="22997"/>
                  </a:lnTo>
                  <a:lnTo>
                    <a:pt x="78017" y="23534"/>
                  </a:lnTo>
                  <a:lnTo>
                    <a:pt x="77050" y="21815"/>
                  </a:lnTo>
                  <a:lnTo>
                    <a:pt x="76512" y="21707"/>
                  </a:lnTo>
                  <a:lnTo>
                    <a:pt x="75975" y="21707"/>
                  </a:lnTo>
                  <a:lnTo>
                    <a:pt x="75438" y="21922"/>
                  </a:lnTo>
                  <a:lnTo>
                    <a:pt x="75115" y="22352"/>
                  </a:lnTo>
                  <a:lnTo>
                    <a:pt x="74471" y="23427"/>
                  </a:lnTo>
                  <a:lnTo>
                    <a:pt x="73933" y="22889"/>
                  </a:lnTo>
                  <a:lnTo>
                    <a:pt x="73504" y="22245"/>
                  </a:lnTo>
                  <a:lnTo>
                    <a:pt x="73181" y="21600"/>
                  </a:lnTo>
                  <a:lnTo>
                    <a:pt x="73181" y="20740"/>
                  </a:lnTo>
                  <a:lnTo>
                    <a:pt x="73181" y="20095"/>
                  </a:lnTo>
                  <a:lnTo>
                    <a:pt x="73396" y="19558"/>
                  </a:lnTo>
                  <a:lnTo>
                    <a:pt x="73718" y="19021"/>
                  </a:lnTo>
                  <a:lnTo>
                    <a:pt x="74041" y="18484"/>
                  </a:lnTo>
                  <a:lnTo>
                    <a:pt x="74578" y="18161"/>
                  </a:lnTo>
                  <a:lnTo>
                    <a:pt x="75115" y="17839"/>
                  </a:lnTo>
                  <a:lnTo>
                    <a:pt x="75653" y="17624"/>
                  </a:lnTo>
                  <a:close/>
                  <a:moveTo>
                    <a:pt x="77372" y="29122"/>
                  </a:moveTo>
                  <a:lnTo>
                    <a:pt x="118852" y="103593"/>
                  </a:lnTo>
                  <a:lnTo>
                    <a:pt x="32991" y="103593"/>
                  </a:lnTo>
                  <a:lnTo>
                    <a:pt x="72107" y="33421"/>
                  </a:lnTo>
                  <a:lnTo>
                    <a:pt x="73611" y="32346"/>
                  </a:lnTo>
                  <a:lnTo>
                    <a:pt x="75008" y="31271"/>
                  </a:lnTo>
                  <a:lnTo>
                    <a:pt x="76190" y="30197"/>
                  </a:lnTo>
                  <a:lnTo>
                    <a:pt x="77372" y="29122"/>
                  </a:lnTo>
                  <a:close/>
                  <a:moveTo>
                    <a:pt x="14830" y="0"/>
                  </a:moveTo>
                  <a:lnTo>
                    <a:pt x="13325" y="215"/>
                  </a:lnTo>
                  <a:lnTo>
                    <a:pt x="12036" y="430"/>
                  </a:lnTo>
                  <a:lnTo>
                    <a:pt x="10639" y="645"/>
                  </a:lnTo>
                  <a:lnTo>
                    <a:pt x="9457" y="967"/>
                  </a:lnTo>
                  <a:lnTo>
                    <a:pt x="8275" y="1397"/>
                  </a:lnTo>
                  <a:lnTo>
                    <a:pt x="6018" y="2364"/>
                  </a:lnTo>
                  <a:lnTo>
                    <a:pt x="3869" y="3331"/>
                  </a:lnTo>
                  <a:lnTo>
                    <a:pt x="1934" y="4406"/>
                  </a:lnTo>
                  <a:lnTo>
                    <a:pt x="1612" y="6233"/>
                  </a:lnTo>
                  <a:lnTo>
                    <a:pt x="1290" y="8060"/>
                  </a:lnTo>
                  <a:lnTo>
                    <a:pt x="860" y="10102"/>
                  </a:lnTo>
                  <a:lnTo>
                    <a:pt x="430" y="12573"/>
                  </a:lnTo>
                  <a:lnTo>
                    <a:pt x="108" y="15260"/>
                  </a:lnTo>
                  <a:lnTo>
                    <a:pt x="0" y="18591"/>
                  </a:lnTo>
                  <a:lnTo>
                    <a:pt x="0" y="18806"/>
                  </a:lnTo>
                  <a:lnTo>
                    <a:pt x="1934" y="17946"/>
                  </a:lnTo>
                  <a:lnTo>
                    <a:pt x="3761" y="17087"/>
                  </a:lnTo>
                  <a:lnTo>
                    <a:pt x="7092" y="15367"/>
                  </a:lnTo>
                  <a:lnTo>
                    <a:pt x="10209" y="13648"/>
                  </a:lnTo>
                  <a:lnTo>
                    <a:pt x="11713" y="13003"/>
                  </a:lnTo>
                  <a:lnTo>
                    <a:pt x="13110" y="12466"/>
                  </a:lnTo>
                  <a:lnTo>
                    <a:pt x="14722" y="12251"/>
                  </a:lnTo>
                  <a:lnTo>
                    <a:pt x="16334" y="12143"/>
                  </a:lnTo>
                  <a:lnTo>
                    <a:pt x="18054" y="12251"/>
                  </a:lnTo>
                  <a:lnTo>
                    <a:pt x="19988" y="12573"/>
                  </a:lnTo>
                  <a:lnTo>
                    <a:pt x="21277" y="13003"/>
                  </a:lnTo>
                  <a:lnTo>
                    <a:pt x="22674" y="13755"/>
                  </a:lnTo>
                  <a:lnTo>
                    <a:pt x="24071" y="14722"/>
                  </a:lnTo>
                  <a:lnTo>
                    <a:pt x="25576" y="15904"/>
                  </a:lnTo>
                  <a:lnTo>
                    <a:pt x="27188" y="17194"/>
                  </a:lnTo>
                  <a:lnTo>
                    <a:pt x="28800" y="18591"/>
                  </a:lnTo>
                  <a:lnTo>
                    <a:pt x="32131" y="21600"/>
                  </a:lnTo>
                  <a:lnTo>
                    <a:pt x="35140" y="24286"/>
                  </a:lnTo>
                  <a:lnTo>
                    <a:pt x="38364" y="27080"/>
                  </a:lnTo>
                  <a:lnTo>
                    <a:pt x="41588" y="29660"/>
                  </a:lnTo>
                  <a:lnTo>
                    <a:pt x="43307" y="30949"/>
                  </a:lnTo>
                  <a:lnTo>
                    <a:pt x="45026" y="32131"/>
                  </a:lnTo>
                  <a:lnTo>
                    <a:pt x="46853" y="33098"/>
                  </a:lnTo>
                  <a:lnTo>
                    <a:pt x="48573" y="34173"/>
                  </a:lnTo>
                  <a:lnTo>
                    <a:pt x="50507" y="34925"/>
                  </a:lnTo>
                  <a:lnTo>
                    <a:pt x="52441" y="35677"/>
                  </a:lnTo>
                  <a:lnTo>
                    <a:pt x="54375" y="36322"/>
                  </a:lnTo>
                  <a:lnTo>
                    <a:pt x="56417" y="36752"/>
                  </a:lnTo>
                  <a:lnTo>
                    <a:pt x="58459" y="36967"/>
                  </a:lnTo>
                  <a:lnTo>
                    <a:pt x="60608" y="37074"/>
                  </a:lnTo>
                  <a:lnTo>
                    <a:pt x="62435" y="36967"/>
                  </a:lnTo>
                  <a:lnTo>
                    <a:pt x="64262" y="36752"/>
                  </a:lnTo>
                  <a:lnTo>
                    <a:pt x="65981" y="36322"/>
                  </a:lnTo>
                  <a:lnTo>
                    <a:pt x="67593" y="35785"/>
                  </a:lnTo>
                  <a:lnTo>
                    <a:pt x="29874" y="103593"/>
                  </a:lnTo>
                  <a:lnTo>
                    <a:pt x="29874" y="110363"/>
                  </a:lnTo>
                  <a:lnTo>
                    <a:pt x="36644" y="110363"/>
                  </a:lnTo>
                  <a:lnTo>
                    <a:pt x="38901" y="112190"/>
                  </a:lnTo>
                  <a:lnTo>
                    <a:pt x="41373" y="114017"/>
                  </a:lnTo>
                  <a:lnTo>
                    <a:pt x="43844" y="115629"/>
                  </a:lnTo>
                  <a:lnTo>
                    <a:pt x="46423" y="117241"/>
                  </a:lnTo>
                  <a:lnTo>
                    <a:pt x="49110" y="118638"/>
                  </a:lnTo>
                  <a:lnTo>
                    <a:pt x="51904" y="119927"/>
                  </a:lnTo>
                  <a:lnTo>
                    <a:pt x="54698" y="121002"/>
                  </a:lnTo>
                  <a:lnTo>
                    <a:pt x="57599" y="122076"/>
                  </a:lnTo>
                  <a:lnTo>
                    <a:pt x="57599" y="128739"/>
                  </a:lnTo>
                  <a:lnTo>
                    <a:pt x="94244" y="128739"/>
                  </a:lnTo>
                  <a:lnTo>
                    <a:pt x="94244" y="122076"/>
                  </a:lnTo>
                  <a:lnTo>
                    <a:pt x="97145" y="121002"/>
                  </a:lnTo>
                  <a:lnTo>
                    <a:pt x="99939" y="119927"/>
                  </a:lnTo>
                  <a:lnTo>
                    <a:pt x="102733" y="118638"/>
                  </a:lnTo>
                  <a:lnTo>
                    <a:pt x="105420" y="117241"/>
                  </a:lnTo>
                  <a:lnTo>
                    <a:pt x="107999" y="115629"/>
                  </a:lnTo>
                  <a:lnTo>
                    <a:pt x="110578" y="114017"/>
                  </a:lnTo>
                  <a:lnTo>
                    <a:pt x="112942" y="112190"/>
                  </a:lnTo>
                  <a:lnTo>
                    <a:pt x="115306" y="110363"/>
                  </a:lnTo>
                  <a:lnTo>
                    <a:pt x="122076" y="110363"/>
                  </a:lnTo>
                  <a:lnTo>
                    <a:pt x="122076" y="103593"/>
                  </a:lnTo>
                  <a:lnTo>
                    <a:pt x="104452" y="71462"/>
                  </a:lnTo>
                  <a:lnTo>
                    <a:pt x="90375" y="45779"/>
                  </a:lnTo>
                  <a:lnTo>
                    <a:pt x="79629" y="26436"/>
                  </a:lnTo>
                  <a:lnTo>
                    <a:pt x="80811" y="24931"/>
                  </a:lnTo>
                  <a:lnTo>
                    <a:pt x="81456" y="24072"/>
                  </a:lnTo>
                  <a:lnTo>
                    <a:pt x="81993" y="22889"/>
                  </a:lnTo>
                  <a:lnTo>
                    <a:pt x="82315" y="21815"/>
                  </a:lnTo>
                  <a:lnTo>
                    <a:pt x="82315" y="20633"/>
                  </a:lnTo>
                  <a:lnTo>
                    <a:pt x="82208" y="19451"/>
                  </a:lnTo>
                  <a:lnTo>
                    <a:pt x="81886" y="18376"/>
                  </a:lnTo>
                  <a:lnTo>
                    <a:pt x="81241" y="17301"/>
                  </a:lnTo>
                  <a:lnTo>
                    <a:pt x="80489" y="16442"/>
                  </a:lnTo>
                  <a:lnTo>
                    <a:pt x="79521" y="15690"/>
                  </a:lnTo>
                  <a:lnTo>
                    <a:pt x="78447" y="15152"/>
                  </a:lnTo>
                  <a:lnTo>
                    <a:pt x="77372" y="14830"/>
                  </a:lnTo>
                  <a:lnTo>
                    <a:pt x="76190" y="14722"/>
                  </a:lnTo>
                  <a:lnTo>
                    <a:pt x="75008" y="14830"/>
                  </a:lnTo>
                  <a:lnTo>
                    <a:pt x="73933" y="15260"/>
                  </a:lnTo>
                  <a:lnTo>
                    <a:pt x="72859" y="15797"/>
                  </a:lnTo>
                  <a:lnTo>
                    <a:pt x="71999" y="16549"/>
                  </a:lnTo>
                  <a:lnTo>
                    <a:pt x="71247" y="17516"/>
                  </a:lnTo>
                  <a:lnTo>
                    <a:pt x="70602" y="18376"/>
                  </a:lnTo>
                  <a:lnTo>
                    <a:pt x="69635" y="19558"/>
                  </a:lnTo>
                  <a:lnTo>
                    <a:pt x="68560" y="20740"/>
                  </a:lnTo>
                  <a:lnTo>
                    <a:pt x="67163" y="22030"/>
                  </a:lnTo>
                  <a:lnTo>
                    <a:pt x="65659" y="23212"/>
                  </a:lnTo>
                  <a:lnTo>
                    <a:pt x="64907" y="23642"/>
                  </a:lnTo>
                  <a:lnTo>
                    <a:pt x="64047" y="24072"/>
                  </a:lnTo>
                  <a:lnTo>
                    <a:pt x="63187" y="24501"/>
                  </a:lnTo>
                  <a:lnTo>
                    <a:pt x="62328" y="24824"/>
                  </a:lnTo>
                  <a:lnTo>
                    <a:pt x="61468" y="24931"/>
                  </a:lnTo>
                  <a:lnTo>
                    <a:pt x="60608" y="25039"/>
                  </a:lnTo>
                  <a:lnTo>
                    <a:pt x="59319" y="24931"/>
                  </a:lnTo>
                  <a:lnTo>
                    <a:pt x="58029" y="24716"/>
                  </a:lnTo>
                  <a:lnTo>
                    <a:pt x="56740" y="24394"/>
                  </a:lnTo>
                  <a:lnTo>
                    <a:pt x="55450" y="23964"/>
                  </a:lnTo>
                  <a:lnTo>
                    <a:pt x="54161" y="23427"/>
                  </a:lnTo>
                  <a:lnTo>
                    <a:pt x="52978" y="22675"/>
                  </a:lnTo>
                  <a:lnTo>
                    <a:pt x="51689" y="21922"/>
                  </a:lnTo>
                  <a:lnTo>
                    <a:pt x="50399" y="21170"/>
                  </a:lnTo>
                  <a:lnTo>
                    <a:pt x="47820" y="19236"/>
                  </a:lnTo>
                  <a:lnTo>
                    <a:pt x="45349" y="17194"/>
                  </a:lnTo>
                  <a:lnTo>
                    <a:pt x="42770" y="14937"/>
                  </a:lnTo>
                  <a:lnTo>
                    <a:pt x="40298" y="12681"/>
                  </a:lnTo>
                  <a:lnTo>
                    <a:pt x="36000" y="8812"/>
                  </a:lnTo>
                  <a:lnTo>
                    <a:pt x="33958" y="6985"/>
                  </a:lnTo>
                  <a:lnTo>
                    <a:pt x="31809" y="5373"/>
                  </a:lnTo>
                  <a:lnTo>
                    <a:pt x="29659" y="3869"/>
                  </a:lnTo>
                  <a:lnTo>
                    <a:pt x="27403" y="2579"/>
                  </a:lnTo>
                  <a:lnTo>
                    <a:pt x="26328" y="2042"/>
                  </a:lnTo>
                  <a:lnTo>
                    <a:pt x="25253" y="1612"/>
                  </a:lnTo>
                  <a:lnTo>
                    <a:pt x="24071" y="1182"/>
                  </a:lnTo>
                  <a:lnTo>
                    <a:pt x="22997" y="860"/>
                  </a:lnTo>
                  <a:lnTo>
                    <a:pt x="21170" y="430"/>
                  </a:lnTo>
                  <a:lnTo>
                    <a:pt x="19451" y="215"/>
                  </a:lnTo>
                  <a:lnTo>
                    <a:pt x="1783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 name="Google Shape;67;p7"/>
          <p:cNvSpPr txBox="1">
            <a:spLocks noGrp="1"/>
          </p:cNvSpPr>
          <p:nvPr>
            <p:ph type="title"/>
          </p:nvPr>
        </p:nvSpPr>
        <p:spPr>
          <a:xfrm>
            <a:off x="2096700" y="669775"/>
            <a:ext cx="6687600" cy="393600"/>
          </a:xfrm>
          <a:prstGeom prst="rect">
            <a:avLst/>
          </a:prstGeom>
        </p:spPr>
        <p:txBody>
          <a:bodyPr spcFirstLastPara="1" wrap="square" lIns="0" tIns="0" rIns="0" bIns="0" anchor="b" anchorCtr="0">
            <a:noAutofit/>
          </a:bodyPr>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68" name="Google Shape;68;p7"/>
          <p:cNvSpPr txBox="1">
            <a:spLocks noGrp="1"/>
          </p:cNvSpPr>
          <p:nvPr>
            <p:ph type="body" idx="1"/>
          </p:nvPr>
        </p:nvSpPr>
        <p:spPr>
          <a:xfrm>
            <a:off x="2096725" y="1200150"/>
            <a:ext cx="2024700" cy="32562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69" name="Google Shape;69;p7"/>
          <p:cNvSpPr txBox="1">
            <a:spLocks noGrp="1"/>
          </p:cNvSpPr>
          <p:nvPr>
            <p:ph type="body" idx="2"/>
          </p:nvPr>
        </p:nvSpPr>
        <p:spPr>
          <a:xfrm>
            <a:off x="4428164" y="1200150"/>
            <a:ext cx="2024700" cy="32562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70" name="Google Shape;70;p7"/>
          <p:cNvSpPr txBox="1">
            <a:spLocks noGrp="1"/>
          </p:cNvSpPr>
          <p:nvPr>
            <p:ph type="body" idx="3"/>
          </p:nvPr>
        </p:nvSpPr>
        <p:spPr>
          <a:xfrm>
            <a:off x="6759604" y="1200150"/>
            <a:ext cx="2024700" cy="32562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71" name="Google Shape;71;p7"/>
          <p:cNvSpPr txBox="1">
            <a:spLocks noGrp="1"/>
          </p:cNvSpPr>
          <p:nvPr>
            <p:ph type="sldNum" idx="12"/>
          </p:nvPr>
        </p:nvSpPr>
        <p:spPr>
          <a:xfrm>
            <a:off x="359692" y="1023975"/>
            <a:ext cx="1017600" cy="3936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6"/>
        <p:cNvGrpSpPr/>
        <p:nvPr/>
      </p:nvGrpSpPr>
      <p:grpSpPr>
        <a:xfrm>
          <a:off x="0" y="0"/>
          <a:ext cx="0" cy="0"/>
          <a:chOff x="0" y="0"/>
          <a:chExt cx="0" cy="0"/>
        </a:xfrm>
      </p:grpSpPr>
      <p:sp>
        <p:nvSpPr>
          <p:cNvPr id="97" name="Google Shape;97;p10"/>
          <p:cNvSpPr/>
          <p:nvPr/>
        </p:nvSpPr>
        <p:spPr>
          <a:xfrm>
            <a:off x="359700" y="359700"/>
            <a:ext cx="8424600" cy="4424100"/>
          </a:xfrm>
          <a:prstGeom prst="rect">
            <a:avLst/>
          </a:prstGeom>
          <a:solidFill>
            <a:srgbClr val="FFFFFF"/>
          </a:solidFill>
          <a:ln>
            <a:noFill/>
          </a:ln>
          <a:effectLst>
            <a:outerShdw blurRad="185738" dist="9525" dir="5400000" algn="bl" rotWithShape="0">
              <a:srgbClr val="66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0"/>
          <p:cNvSpPr txBox="1">
            <a:spLocks noGrp="1"/>
          </p:cNvSpPr>
          <p:nvPr>
            <p:ph type="sldNum" idx="12"/>
          </p:nvPr>
        </p:nvSpPr>
        <p:spPr>
          <a:xfrm>
            <a:off x="4063200" y="4783800"/>
            <a:ext cx="1017600" cy="359700"/>
          </a:xfrm>
          <a:prstGeom prst="rect">
            <a:avLst/>
          </a:prstGeom>
        </p:spPr>
        <p:txBody>
          <a:bodyPr spcFirstLastPara="1" wrap="square" lIns="0" tIns="0" rIns="0" bIns="0" anchor="ctr" anchorCtr="0">
            <a:noAutofit/>
          </a:bodyPr>
          <a:lstStyle>
            <a:lvl1pPr lvl="0">
              <a:buNone/>
              <a:defRPr>
                <a:solidFill>
                  <a:srgbClr val="AD0B2D"/>
                </a:solidFill>
              </a:defRPr>
            </a:lvl1pPr>
            <a:lvl2pPr lvl="1">
              <a:buNone/>
              <a:defRPr>
                <a:solidFill>
                  <a:srgbClr val="AD0B2D"/>
                </a:solidFill>
              </a:defRPr>
            </a:lvl2pPr>
            <a:lvl3pPr lvl="2">
              <a:buNone/>
              <a:defRPr>
                <a:solidFill>
                  <a:srgbClr val="AD0B2D"/>
                </a:solidFill>
              </a:defRPr>
            </a:lvl3pPr>
            <a:lvl4pPr lvl="3">
              <a:buNone/>
              <a:defRPr>
                <a:solidFill>
                  <a:srgbClr val="AD0B2D"/>
                </a:solidFill>
              </a:defRPr>
            </a:lvl4pPr>
            <a:lvl5pPr lvl="4">
              <a:buNone/>
              <a:defRPr>
                <a:solidFill>
                  <a:srgbClr val="AD0B2D"/>
                </a:solidFill>
              </a:defRPr>
            </a:lvl5pPr>
            <a:lvl6pPr lvl="5">
              <a:buNone/>
              <a:defRPr>
                <a:solidFill>
                  <a:srgbClr val="AD0B2D"/>
                </a:solidFill>
              </a:defRPr>
            </a:lvl6pPr>
            <a:lvl7pPr lvl="6">
              <a:buNone/>
              <a:defRPr>
                <a:solidFill>
                  <a:srgbClr val="AD0B2D"/>
                </a:solidFill>
              </a:defRPr>
            </a:lvl7pPr>
            <a:lvl8pPr lvl="7">
              <a:buNone/>
              <a:defRPr>
                <a:solidFill>
                  <a:srgbClr val="AD0B2D"/>
                </a:solidFill>
              </a:defRPr>
            </a:lvl8pPr>
            <a:lvl9pPr lvl="8">
              <a:buNone/>
              <a:defRPr>
                <a:solidFill>
                  <a:srgbClr val="AD0B2D"/>
                </a:solidFil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99" name="Google Shape;99;p10"/>
          <p:cNvSpPr/>
          <p:nvPr/>
        </p:nvSpPr>
        <p:spPr>
          <a:xfrm rot="-5400000">
            <a:off x="3934600" y="-555"/>
            <a:ext cx="1274700" cy="764700"/>
          </a:xfrm>
          <a:prstGeom prst="chevron">
            <a:avLst>
              <a:gd name="adj" fmla="val 31570"/>
            </a:avLst>
          </a:prstGeom>
          <a:gradFill>
            <a:gsLst>
              <a:gs pos="0">
                <a:srgbClr val="AD0B2D"/>
              </a:gs>
              <a:gs pos="31000">
                <a:srgbClr val="AD0B2D"/>
              </a:gs>
              <a:gs pos="100000">
                <a:srgbClr val="8B0E34"/>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 name="Google Shape;100;p10"/>
          <p:cNvGrpSpPr/>
          <p:nvPr/>
        </p:nvGrpSpPr>
        <p:grpSpPr>
          <a:xfrm>
            <a:off x="4306578" y="179988"/>
            <a:ext cx="530509" cy="403908"/>
            <a:chOff x="519000" y="238125"/>
            <a:chExt cx="6582000" cy="5238750"/>
          </a:xfrm>
        </p:grpSpPr>
        <p:sp>
          <p:nvSpPr>
            <p:cNvPr id="101" name="Google Shape;101;p10"/>
            <p:cNvSpPr/>
            <p:nvPr/>
          </p:nvSpPr>
          <p:spPr>
            <a:xfrm>
              <a:off x="2928800" y="4770300"/>
              <a:ext cx="1762400" cy="306300"/>
            </a:xfrm>
            <a:custGeom>
              <a:avLst/>
              <a:gdLst/>
              <a:ahLst/>
              <a:cxnLst/>
              <a:rect l="l" t="t" r="r" b="b"/>
              <a:pathLst>
                <a:path w="70496" h="12252" extrusionOk="0">
                  <a:moveTo>
                    <a:pt x="6233" y="1"/>
                  </a:moveTo>
                  <a:lnTo>
                    <a:pt x="5051" y="108"/>
                  </a:lnTo>
                  <a:lnTo>
                    <a:pt x="3869" y="430"/>
                  </a:lnTo>
                  <a:lnTo>
                    <a:pt x="2902" y="968"/>
                  </a:lnTo>
                  <a:lnTo>
                    <a:pt x="1935" y="1720"/>
                  </a:lnTo>
                  <a:lnTo>
                    <a:pt x="1183" y="2580"/>
                  </a:lnTo>
                  <a:lnTo>
                    <a:pt x="538" y="3547"/>
                  </a:lnTo>
                  <a:lnTo>
                    <a:pt x="108" y="4621"/>
                  </a:lnTo>
                  <a:lnTo>
                    <a:pt x="1" y="5911"/>
                  </a:lnTo>
                  <a:lnTo>
                    <a:pt x="1" y="6556"/>
                  </a:lnTo>
                  <a:lnTo>
                    <a:pt x="1" y="7201"/>
                  </a:lnTo>
                  <a:lnTo>
                    <a:pt x="216" y="7738"/>
                  </a:lnTo>
                  <a:lnTo>
                    <a:pt x="323" y="8383"/>
                  </a:lnTo>
                  <a:lnTo>
                    <a:pt x="860" y="9457"/>
                  </a:lnTo>
                  <a:lnTo>
                    <a:pt x="1613" y="10424"/>
                  </a:lnTo>
                  <a:lnTo>
                    <a:pt x="2580" y="11177"/>
                  </a:lnTo>
                  <a:lnTo>
                    <a:pt x="3654" y="11821"/>
                  </a:lnTo>
                  <a:lnTo>
                    <a:pt x="4836" y="12144"/>
                  </a:lnTo>
                  <a:lnTo>
                    <a:pt x="5481" y="12251"/>
                  </a:lnTo>
                  <a:lnTo>
                    <a:pt x="65015" y="12251"/>
                  </a:lnTo>
                  <a:lnTo>
                    <a:pt x="65660" y="12144"/>
                  </a:lnTo>
                  <a:lnTo>
                    <a:pt x="66842" y="11821"/>
                  </a:lnTo>
                  <a:lnTo>
                    <a:pt x="67916" y="11177"/>
                  </a:lnTo>
                  <a:lnTo>
                    <a:pt x="68883" y="10424"/>
                  </a:lnTo>
                  <a:lnTo>
                    <a:pt x="69636" y="9457"/>
                  </a:lnTo>
                  <a:lnTo>
                    <a:pt x="70173" y="8383"/>
                  </a:lnTo>
                  <a:lnTo>
                    <a:pt x="70280" y="7738"/>
                  </a:lnTo>
                  <a:lnTo>
                    <a:pt x="70495" y="7201"/>
                  </a:lnTo>
                  <a:lnTo>
                    <a:pt x="70495" y="6556"/>
                  </a:lnTo>
                  <a:lnTo>
                    <a:pt x="70495" y="5911"/>
                  </a:lnTo>
                  <a:lnTo>
                    <a:pt x="70388" y="4621"/>
                  </a:lnTo>
                  <a:lnTo>
                    <a:pt x="69958" y="3547"/>
                  </a:lnTo>
                  <a:lnTo>
                    <a:pt x="69313" y="2580"/>
                  </a:lnTo>
                  <a:lnTo>
                    <a:pt x="68561" y="1720"/>
                  </a:lnTo>
                  <a:lnTo>
                    <a:pt x="67594" y="968"/>
                  </a:lnTo>
                  <a:lnTo>
                    <a:pt x="66627" y="430"/>
                  </a:lnTo>
                  <a:lnTo>
                    <a:pt x="65445" y="108"/>
                  </a:lnTo>
                  <a:lnTo>
                    <a:pt x="6426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a:off x="2190000" y="5170600"/>
              <a:ext cx="3240000" cy="306275"/>
            </a:xfrm>
            <a:custGeom>
              <a:avLst/>
              <a:gdLst/>
              <a:ahLst/>
              <a:cxnLst/>
              <a:rect l="l" t="t" r="r" b="b"/>
              <a:pathLst>
                <a:path w="129600" h="12251" extrusionOk="0">
                  <a:moveTo>
                    <a:pt x="6126" y="0"/>
                  </a:moveTo>
                  <a:lnTo>
                    <a:pt x="4944" y="108"/>
                  </a:lnTo>
                  <a:lnTo>
                    <a:pt x="3762" y="430"/>
                  </a:lnTo>
                  <a:lnTo>
                    <a:pt x="2687" y="1075"/>
                  </a:lnTo>
                  <a:lnTo>
                    <a:pt x="1828" y="1827"/>
                  </a:lnTo>
                  <a:lnTo>
                    <a:pt x="1075" y="2687"/>
                  </a:lnTo>
                  <a:lnTo>
                    <a:pt x="538" y="3762"/>
                  </a:lnTo>
                  <a:lnTo>
                    <a:pt x="108" y="4836"/>
                  </a:lnTo>
                  <a:lnTo>
                    <a:pt x="1" y="6126"/>
                  </a:lnTo>
                  <a:lnTo>
                    <a:pt x="108" y="7308"/>
                  </a:lnTo>
                  <a:lnTo>
                    <a:pt x="538" y="8490"/>
                  </a:lnTo>
                  <a:lnTo>
                    <a:pt x="1075" y="9564"/>
                  </a:lnTo>
                  <a:lnTo>
                    <a:pt x="1828" y="10424"/>
                  </a:lnTo>
                  <a:lnTo>
                    <a:pt x="2687" y="11176"/>
                  </a:lnTo>
                  <a:lnTo>
                    <a:pt x="3762" y="11821"/>
                  </a:lnTo>
                  <a:lnTo>
                    <a:pt x="4944" y="12144"/>
                  </a:lnTo>
                  <a:lnTo>
                    <a:pt x="6126" y="12251"/>
                  </a:lnTo>
                  <a:lnTo>
                    <a:pt x="123474" y="12251"/>
                  </a:lnTo>
                  <a:lnTo>
                    <a:pt x="124656" y="12144"/>
                  </a:lnTo>
                  <a:lnTo>
                    <a:pt x="125838" y="11821"/>
                  </a:lnTo>
                  <a:lnTo>
                    <a:pt x="126913" y="11176"/>
                  </a:lnTo>
                  <a:lnTo>
                    <a:pt x="127772" y="10424"/>
                  </a:lnTo>
                  <a:lnTo>
                    <a:pt x="128525" y="9564"/>
                  </a:lnTo>
                  <a:lnTo>
                    <a:pt x="129062" y="8490"/>
                  </a:lnTo>
                  <a:lnTo>
                    <a:pt x="129492" y="7308"/>
                  </a:lnTo>
                  <a:lnTo>
                    <a:pt x="129599" y="6126"/>
                  </a:lnTo>
                  <a:lnTo>
                    <a:pt x="129492" y="4836"/>
                  </a:lnTo>
                  <a:lnTo>
                    <a:pt x="129062" y="3762"/>
                  </a:lnTo>
                  <a:lnTo>
                    <a:pt x="128525" y="2687"/>
                  </a:lnTo>
                  <a:lnTo>
                    <a:pt x="127772" y="1827"/>
                  </a:lnTo>
                  <a:lnTo>
                    <a:pt x="126913" y="1075"/>
                  </a:lnTo>
                  <a:lnTo>
                    <a:pt x="125838" y="430"/>
                  </a:lnTo>
                  <a:lnTo>
                    <a:pt x="124656" y="108"/>
                  </a:lnTo>
                  <a:lnTo>
                    <a:pt x="1234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0"/>
            <p:cNvSpPr/>
            <p:nvPr/>
          </p:nvSpPr>
          <p:spPr>
            <a:xfrm>
              <a:off x="3264625" y="238125"/>
              <a:ext cx="1090750" cy="4456975"/>
            </a:xfrm>
            <a:custGeom>
              <a:avLst/>
              <a:gdLst/>
              <a:ahLst/>
              <a:cxnLst/>
              <a:rect l="l" t="t" r="r" b="b"/>
              <a:pathLst>
                <a:path w="43630" h="178279" extrusionOk="0">
                  <a:moveTo>
                    <a:pt x="21815" y="23534"/>
                  </a:moveTo>
                  <a:lnTo>
                    <a:pt x="22460" y="23642"/>
                  </a:lnTo>
                  <a:lnTo>
                    <a:pt x="22997" y="23749"/>
                  </a:lnTo>
                  <a:lnTo>
                    <a:pt x="23534" y="24071"/>
                  </a:lnTo>
                  <a:lnTo>
                    <a:pt x="23964" y="24394"/>
                  </a:lnTo>
                  <a:lnTo>
                    <a:pt x="24287" y="24931"/>
                  </a:lnTo>
                  <a:lnTo>
                    <a:pt x="24609" y="25361"/>
                  </a:lnTo>
                  <a:lnTo>
                    <a:pt x="24824" y="26006"/>
                  </a:lnTo>
                  <a:lnTo>
                    <a:pt x="24824" y="26543"/>
                  </a:lnTo>
                  <a:lnTo>
                    <a:pt x="24824" y="27188"/>
                  </a:lnTo>
                  <a:lnTo>
                    <a:pt x="24609" y="27725"/>
                  </a:lnTo>
                  <a:lnTo>
                    <a:pt x="24287" y="28262"/>
                  </a:lnTo>
                  <a:lnTo>
                    <a:pt x="23964" y="28692"/>
                  </a:lnTo>
                  <a:lnTo>
                    <a:pt x="23534" y="29122"/>
                  </a:lnTo>
                  <a:lnTo>
                    <a:pt x="22997" y="29337"/>
                  </a:lnTo>
                  <a:lnTo>
                    <a:pt x="22460" y="29552"/>
                  </a:lnTo>
                  <a:lnTo>
                    <a:pt x="21170" y="29552"/>
                  </a:lnTo>
                  <a:lnTo>
                    <a:pt x="20633" y="29337"/>
                  </a:lnTo>
                  <a:lnTo>
                    <a:pt x="20096" y="29122"/>
                  </a:lnTo>
                  <a:lnTo>
                    <a:pt x="19666" y="28692"/>
                  </a:lnTo>
                  <a:lnTo>
                    <a:pt x="19343" y="28262"/>
                  </a:lnTo>
                  <a:lnTo>
                    <a:pt x="19021" y="27725"/>
                  </a:lnTo>
                  <a:lnTo>
                    <a:pt x="18806" y="27188"/>
                  </a:lnTo>
                  <a:lnTo>
                    <a:pt x="18806" y="26543"/>
                  </a:lnTo>
                  <a:lnTo>
                    <a:pt x="18806" y="26006"/>
                  </a:lnTo>
                  <a:lnTo>
                    <a:pt x="19021" y="25361"/>
                  </a:lnTo>
                  <a:lnTo>
                    <a:pt x="19343" y="24931"/>
                  </a:lnTo>
                  <a:lnTo>
                    <a:pt x="19666" y="24394"/>
                  </a:lnTo>
                  <a:lnTo>
                    <a:pt x="20096" y="24071"/>
                  </a:lnTo>
                  <a:lnTo>
                    <a:pt x="20633" y="23749"/>
                  </a:lnTo>
                  <a:lnTo>
                    <a:pt x="21170" y="23642"/>
                  </a:lnTo>
                  <a:lnTo>
                    <a:pt x="21815" y="23534"/>
                  </a:lnTo>
                  <a:close/>
                  <a:moveTo>
                    <a:pt x="21385" y="0"/>
                  </a:moveTo>
                  <a:lnTo>
                    <a:pt x="21063" y="215"/>
                  </a:lnTo>
                  <a:lnTo>
                    <a:pt x="20740" y="430"/>
                  </a:lnTo>
                  <a:lnTo>
                    <a:pt x="20418" y="752"/>
                  </a:lnTo>
                  <a:lnTo>
                    <a:pt x="15152" y="9672"/>
                  </a:lnTo>
                  <a:lnTo>
                    <a:pt x="14615" y="10746"/>
                  </a:lnTo>
                  <a:lnTo>
                    <a:pt x="14185" y="11821"/>
                  </a:lnTo>
                  <a:lnTo>
                    <a:pt x="13863" y="12895"/>
                  </a:lnTo>
                  <a:lnTo>
                    <a:pt x="13648" y="13863"/>
                  </a:lnTo>
                  <a:lnTo>
                    <a:pt x="13648" y="14830"/>
                  </a:lnTo>
                  <a:lnTo>
                    <a:pt x="13755" y="15797"/>
                  </a:lnTo>
                  <a:lnTo>
                    <a:pt x="14078" y="17946"/>
                  </a:lnTo>
                  <a:lnTo>
                    <a:pt x="14508" y="20418"/>
                  </a:lnTo>
                  <a:lnTo>
                    <a:pt x="15045" y="23212"/>
                  </a:lnTo>
                  <a:lnTo>
                    <a:pt x="15367" y="24824"/>
                  </a:lnTo>
                  <a:lnTo>
                    <a:pt x="15475" y="26543"/>
                  </a:lnTo>
                  <a:lnTo>
                    <a:pt x="15582" y="28585"/>
                  </a:lnTo>
                  <a:lnTo>
                    <a:pt x="15690" y="30734"/>
                  </a:lnTo>
                  <a:lnTo>
                    <a:pt x="15690" y="59964"/>
                  </a:lnTo>
                  <a:lnTo>
                    <a:pt x="14400" y="60071"/>
                  </a:lnTo>
                  <a:lnTo>
                    <a:pt x="13326" y="60393"/>
                  </a:lnTo>
                  <a:lnTo>
                    <a:pt x="12251" y="61038"/>
                  </a:lnTo>
                  <a:lnTo>
                    <a:pt x="11284" y="61683"/>
                  </a:lnTo>
                  <a:lnTo>
                    <a:pt x="10532" y="62650"/>
                  </a:lnTo>
                  <a:lnTo>
                    <a:pt x="9994" y="63725"/>
                  </a:lnTo>
                  <a:lnTo>
                    <a:pt x="9672" y="64799"/>
                  </a:lnTo>
                  <a:lnTo>
                    <a:pt x="9564" y="66089"/>
                  </a:lnTo>
                  <a:lnTo>
                    <a:pt x="9672" y="67271"/>
                  </a:lnTo>
                  <a:lnTo>
                    <a:pt x="9994" y="68453"/>
                  </a:lnTo>
                  <a:lnTo>
                    <a:pt x="10532" y="69528"/>
                  </a:lnTo>
                  <a:lnTo>
                    <a:pt x="11284" y="70387"/>
                  </a:lnTo>
                  <a:lnTo>
                    <a:pt x="12251" y="71140"/>
                  </a:lnTo>
                  <a:lnTo>
                    <a:pt x="13326" y="71784"/>
                  </a:lnTo>
                  <a:lnTo>
                    <a:pt x="14400" y="72107"/>
                  </a:lnTo>
                  <a:lnTo>
                    <a:pt x="15690" y="72214"/>
                  </a:lnTo>
                  <a:lnTo>
                    <a:pt x="15690" y="164739"/>
                  </a:lnTo>
                  <a:lnTo>
                    <a:pt x="15690" y="165276"/>
                  </a:lnTo>
                  <a:lnTo>
                    <a:pt x="15475" y="166458"/>
                  </a:lnTo>
                  <a:lnTo>
                    <a:pt x="15260" y="167210"/>
                  </a:lnTo>
                  <a:lnTo>
                    <a:pt x="14937" y="168070"/>
                  </a:lnTo>
                  <a:lnTo>
                    <a:pt x="14400" y="169037"/>
                  </a:lnTo>
                  <a:lnTo>
                    <a:pt x="13863" y="170004"/>
                  </a:lnTo>
                  <a:lnTo>
                    <a:pt x="13111" y="170971"/>
                  </a:lnTo>
                  <a:lnTo>
                    <a:pt x="12143" y="171938"/>
                  </a:lnTo>
                  <a:lnTo>
                    <a:pt x="10961" y="172906"/>
                  </a:lnTo>
                  <a:lnTo>
                    <a:pt x="9672" y="173658"/>
                  </a:lnTo>
                  <a:lnTo>
                    <a:pt x="7953" y="174303"/>
                  </a:lnTo>
                  <a:lnTo>
                    <a:pt x="6126" y="174840"/>
                  </a:lnTo>
                  <a:lnTo>
                    <a:pt x="3976" y="175162"/>
                  </a:lnTo>
                  <a:lnTo>
                    <a:pt x="1397" y="175270"/>
                  </a:lnTo>
                  <a:lnTo>
                    <a:pt x="860" y="175377"/>
                  </a:lnTo>
                  <a:lnTo>
                    <a:pt x="430" y="175377"/>
                  </a:lnTo>
                  <a:lnTo>
                    <a:pt x="215" y="175592"/>
                  </a:lnTo>
                  <a:lnTo>
                    <a:pt x="0" y="175807"/>
                  </a:lnTo>
                  <a:lnTo>
                    <a:pt x="0" y="176022"/>
                  </a:lnTo>
                  <a:lnTo>
                    <a:pt x="0" y="176237"/>
                  </a:lnTo>
                  <a:lnTo>
                    <a:pt x="215" y="176774"/>
                  </a:lnTo>
                  <a:lnTo>
                    <a:pt x="538" y="177312"/>
                  </a:lnTo>
                  <a:lnTo>
                    <a:pt x="968" y="177849"/>
                  </a:lnTo>
                  <a:lnTo>
                    <a:pt x="1397" y="178279"/>
                  </a:lnTo>
                  <a:lnTo>
                    <a:pt x="42233" y="178279"/>
                  </a:lnTo>
                  <a:lnTo>
                    <a:pt x="42662" y="177849"/>
                  </a:lnTo>
                  <a:lnTo>
                    <a:pt x="43092" y="177312"/>
                  </a:lnTo>
                  <a:lnTo>
                    <a:pt x="43415" y="176774"/>
                  </a:lnTo>
                  <a:lnTo>
                    <a:pt x="43630" y="176237"/>
                  </a:lnTo>
                  <a:lnTo>
                    <a:pt x="43630" y="176022"/>
                  </a:lnTo>
                  <a:lnTo>
                    <a:pt x="43630" y="175807"/>
                  </a:lnTo>
                  <a:lnTo>
                    <a:pt x="43415" y="175592"/>
                  </a:lnTo>
                  <a:lnTo>
                    <a:pt x="43200" y="175377"/>
                  </a:lnTo>
                  <a:lnTo>
                    <a:pt x="42770" y="175377"/>
                  </a:lnTo>
                  <a:lnTo>
                    <a:pt x="42233" y="175270"/>
                  </a:lnTo>
                  <a:lnTo>
                    <a:pt x="39654" y="175162"/>
                  </a:lnTo>
                  <a:lnTo>
                    <a:pt x="37504" y="174840"/>
                  </a:lnTo>
                  <a:lnTo>
                    <a:pt x="35678" y="174303"/>
                  </a:lnTo>
                  <a:lnTo>
                    <a:pt x="33958" y="173658"/>
                  </a:lnTo>
                  <a:lnTo>
                    <a:pt x="32669" y="172906"/>
                  </a:lnTo>
                  <a:lnTo>
                    <a:pt x="31487" y="171938"/>
                  </a:lnTo>
                  <a:lnTo>
                    <a:pt x="30519" y="170971"/>
                  </a:lnTo>
                  <a:lnTo>
                    <a:pt x="29767" y="170004"/>
                  </a:lnTo>
                  <a:lnTo>
                    <a:pt x="29230" y="169037"/>
                  </a:lnTo>
                  <a:lnTo>
                    <a:pt x="28693" y="168070"/>
                  </a:lnTo>
                  <a:lnTo>
                    <a:pt x="28370" y="167210"/>
                  </a:lnTo>
                  <a:lnTo>
                    <a:pt x="28155" y="166458"/>
                  </a:lnTo>
                  <a:lnTo>
                    <a:pt x="27940" y="165276"/>
                  </a:lnTo>
                  <a:lnTo>
                    <a:pt x="27940" y="164739"/>
                  </a:lnTo>
                  <a:lnTo>
                    <a:pt x="27940" y="72214"/>
                  </a:lnTo>
                  <a:lnTo>
                    <a:pt x="29230" y="72107"/>
                  </a:lnTo>
                  <a:lnTo>
                    <a:pt x="30304" y="71784"/>
                  </a:lnTo>
                  <a:lnTo>
                    <a:pt x="31379" y="71140"/>
                  </a:lnTo>
                  <a:lnTo>
                    <a:pt x="32346" y="70387"/>
                  </a:lnTo>
                  <a:lnTo>
                    <a:pt x="33098" y="69528"/>
                  </a:lnTo>
                  <a:lnTo>
                    <a:pt x="33636" y="68453"/>
                  </a:lnTo>
                  <a:lnTo>
                    <a:pt x="33958" y="67271"/>
                  </a:lnTo>
                  <a:lnTo>
                    <a:pt x="34066" y="66089"/>
                  </a:lnTo>
                  <a:lnTo>
                    <a:pt x="33958" y="64799"/>
                  </a:lnTo>
                  <a:lnTo>
                    <a:pt x="33636" y="63725"/>
                  </a:lnTo>
                  <a:lnTo>
                    <a:pt x="33098" y="62650"/>
                  </a:lnTo>
                  <a:lnTo>
                    <a:pt x="32346" y="61683"/>
                  </a:lnTo>
                  <a:lnTo>
                    <a:pt x="31379" y="61038"/>
                  </a:lnTo>
                  <a:lnTo>
                    <a:pt x="30304" y="60393"/>
                  </a:lnTo>
                  <a:lnTo>
                    <a:pt x="29230" y="60071"/>
                  </a:lnTo>
                  <a:lnTo>
                    <a:pt x="27940" y="59964"/>
                  </a:lnTo>
                  <a:lnTo>
                    <a:pt x="27940" y="30734"/>
                  </a:lnTo>
                  <a:lnTo>
                    <a:pt x="28048" y="28585"/>
                  </a:lnTo>
                  <a:lnTo>
                    <a:pt x="28155" y="26543"/>
                  </a:lnTo>
                  <a:lnTo>
                    <a:pt x="28263" y="24824"/>
                  </a:lnTo>
                  <a:lnTo>
                    <a:pt x="28585" y="23212"/>
                  </a:lnTo>
                  <a:lnTo>
                    <a:pt x="29122" y="20418"/>
                  </a:lnTo>
                  <a:lnTo>
                    <a:pt x="29552" y="17946"/>
                  </a:lnTo>
                  <a:lnTo>
                    <a:pt x="29875" y="15797"/>
                  </a:lnTo>
                  <a:lnTo>
                    <a:pt x="29982" y="14830"/>
                  </a:lnTo>
                  <a:lnTo>
                    <a:pt x="29982" y="13863"/>
                  </a:lnTo>
                  <a:lnTo>
                    <a:pt x="29767" y="12895"/>
                  </a:lnTo>
                  <a:lnTo>
                    <a:pt x="29445" y="11821"/>
                  </a:lnTo>
                  <a:lnTo>
                    <a:pt x="29015" y="10746"/>
                  </a:lnTo>
                  <a:lnTo>
                    <a:pt x="28478" y="9672"/>
                  </a:lnTo>
                  <a:lnTo>
                    <a:pt x="23212" y="752"/>
                  </a:lnTo>
                  <a:lnTo>
                    <a:pt x="22890" y="430"/>
                  </a:lnTo>
                  <a:lnTo>
                    <a:pt x="22567" y="215"/>
                  </a:lnTo>
                  <a:lnTo>
                    <a:pt x="222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0"/>
            <p:cNvSpPr/>
            <p:nvPr/>
          </p:nvSpPr>
          <p:spPr>
            <a:xfrm>
              <a:off x="519000" y="541700"/>
              <a:ext cx="3051900" cy="3218500"/>
            </a:xfrm>
            <a:custGeom>
              <a:avLst/>
              <a:gdLst/>
              <a:ahLst/>
              <a:cxnLst/>
              <a:rect l="l" t="t" r="r" b="b"/>
              <a:pathLst>
                <a:path w="122076" h="128740" extrusionOk="0">
                  <a:moveTo>
                    <a:pt x="46423" y="17624"/>
                  </a:moveTo>
                  <a:lnTo>
                    <a:pt x="46961" y="17839"/>
                  </a:lnTo>
                  <a:lnTo>
                    <a:pt x="47498" y="18161"/>
                  </a:lnTo>
                  <a:lnTo>
                    <a:pt x="48035" y="18484"/>
                  </a:lnTo>
                  <a:lnTo>
                    <a:pt x="48358" y="19021"/>
                  </a:lnTo>
                  <a:lnTo>
                    <a:pt x="48680" y="19558"/>
                  </a:lnTo>
                  <a:lnTo>
                    <a:pt x="48895" y="20095"/>
                  </a:lnTo>
                  <a:lnTo>
                    <a:pt x="48895" y="20740"/>
                  </a:lnTo>
                  <a:lnTo>
                    <a:pt x="48895" y="21600"/>
                  </a:lnTo>
                  <a:lnTo>
                    <a:pt x="48572" y="22245"/>
                  </a:lnTo>
                  <a:lnTo>
                    <a:pt x="48143" y="22889"/>
                  </a:lnTo>
                  <a:lnTo>
                    <a:pt x="47605" y="23427"/>
                  </a:lnTo>
                  <a:lnTo>
                    <a:pt x="46961" y="22352"/>
                  </a:lnTo>
                  <a:lnTo>
                    <a:pt x="46638" y="21922"/>
                  </a:lnTo>
                  <a:lnTo>
                    <a:pt x="46101" y="21707"/>
                  </a:lnTo>
                  <a:lnTo>
                    <a:pt x="45564" y="21707"/>
                  </a:lnTo>
                  <a:lnTo>
                    <a:pt x="45026" y="21815"/>
                  </a:lnTo>
                  <a:lnTo>
                    <a:pt x="44059" y="23534"/>
                  </a:lnTo>
                  <a:lnTo>
                    <a:pt x="43414" y="22997"/>
                  </a:lnTo>
                  <a:lnTo>
                    <a:pt x="42984" y="22352"/>
                  </a:lnTo>
                  <a:lnTo>
                    <a:pt x="42662" y="21600"/>
                  </a:lnTo>
                  <a:lnTo>
                    <a:pt x="42555" y="20740"/>
                  </a:lnTo>
                  <a:lnTo>
                    <a:pt x="42662" y="20095"/>
                  </a:lnTo>
                  <a:lnTo>
                    <a:pt x="42770" y="19558"/>
                  </a:lnTo>
                  <a:lnTo>
                    <a:pt x="43092" y="19021"/>
                  </a:lnTo>
                  <a:lnTo>
                    <a:pt x="43522" y="18484"/>
                  </a:lnTo>
                  <a:lnTo>
                    <a:pt x="43952" y="18161"/>
                  </a:lnTo>
                  <a:lnTo>
                    <a:pt x="44489" y="17839"/>
                  </a:lnTo>
                  <a:lnTo>
                    <a:pt x="45134" y="17624"/>
                  </a:lnTo>
                  <a:close/>
                  <a:moveTo>
                    <a:pt x="44704" y="29122"/>
                  </a:moveTo>
                  <a:lnTo>
                    <a:pt x="45886" y="30197"/>
                  </a:lnTo>
                  <a:lnTo>
                    <a:pt x="47068" y="31271"/>
                  </a:lnTo>
                  <a:lnTo>
                    <a:pt x="48465" y="32346"/>
                  </a:lnTo>
                  <a:lnTo>
                    <a:pt x="49969" y="33421"/>
                  </a:lnTo>
                  <a:lnTo>
                    <a:pt x="89085" y="103593"/>
                  </a:lnTo>
                  <a:lnTo>
                    <a:pt x="3224" y="103593"/>
                  </a:lnTo>
                  <a:lnTo>
                    <a:pt x="44704" y="29122"/>
                  </a:lnTo>
                  <a:close/>
                  <a:moveTo>
                    <a:pt x="104237" y="0"/>
                  </a:moveTo>
                  <a:lnTo>
                    <a:pt x="102625" y="215"/>
                  </a:lnTo>
                  <a:lnTo>
                    <a:pt x="100906" y="430"/>
                  </a:lnTo>
                  <a:lnTo>
                    <a:pt x="99079" y="860"/>
                  </a:lnTo>
                  <a:lnTo>
                    <a:pt x="98005" y="1182"/>
                  </a:lnTo>
                  <a:lnTo>
                    <a:pt x="96823" y="1612"/>
                  </a:lnTo>
                  <a:lnTo>
                    <a:pt x="95748" y="2042"/>
                  </a:lnTo>
                  <a:lnTo>
                    <a:pt x="94673" y="2579"/>
                  </a:lnTo>
                  <a:lnTo>
                    <a:pt x="92417" y="3869"/>
                  </a:lnTo>
                  <a:lnTo>
                    <a:pt x="90267" y="5373"/>
                  </a:lnTo>
                  <a:lnTo>
                    <a:pt x="88118" y="6985"/>
                  </a:lnTo>
                  <a:lnTo>
                    <a:pt x="86076" y="8812"/>
                  </a:lnTo>
                  <a:lnTo>
                    <a:pt x="81778" y="12681"/>
                  </a:lnTo>
                  <a:lnTo>
                    <a:pt x="79306" y="14937"/>
                  </a:lnTo>
                  <a:lnTo>
                    <a:pt x="76727" y="17194"/>
                  </a:lnTo>
                  <a:lnTo>
                    <a:pt x="74256" y="19236"/>
                  </a:lnTo>
                  <a:lnTo>
                    <a:pt x="71677" y="21170"/>
                  </a:lnTo>
                  <a:lnTo>
                    <a:pt x="70387" y="21922"/>
                  </a:lnTo>
                  <a:lnTo>
                    <a:pt x="69098" y="22675"/>
                  </a:lnTo>
                  <a:lnTo>
                    <a:pt x="67915" y="23427"/>
                  </a:lnTo>
                  <a:lnTo>
                    <a:pt x="66626" y="23964"/>
                  </a:lnTo>
                  <a:lnTo>
                    <a:pt x="65336" y="24394"/>
                  </a:lnTo>
                  <a:lnTo>
                    <a:pt x="64047" y="24716"/>
                  </a:lnTo>
                  <a:lnTo>
                    <a:pt x="62757" y="24931"/>
                  </a:lnTo>
                  <a:lnTo>
                    <a:pt x="61468" y="25039"/>
                  </a:lnTo>
                  <a:lnTo>
                    <a:pt x="60608" y="24931"/>
                  </a:lnTo>
                  <a:lnTo>
                    <a:pt x="59748" y="24824"/>
                  </a:lnTo>
                  <a:lnTo>
                    <a:pt x="58889" y="24501"/>
                  </a:lnTo>
                  <a:lnTo>
                    <a:pt x="58029" y="24072"/>
                  </a:lnTo>
                  <a:lnTo>
                    <a:pt x="57169" y="23642"/>
                  </a:lnTo>
                  <a:lnTo>
                    <a:pt x="56417" y="23212"/>
                  </a:lnTo>
                  <a:lnTo>
                    <a:pt x="54913" y="22030"/>
                  </a:lnTo>
                  <a:lnTo>
                    <a:pt x="53516" y="20740"/>
                  </a:lnTo>
                  <a:lnTo>
                    <a:pt x="52441" y="19558"/>
                  </a:lnTo>
                  <a:lnTo>
                    <a:pt x="51474" y="18376"/>
                  </a:lnTo>
                  <a:lnTo>
                    <a:pt x="50829" y="17516"/>
                  </a:lnTo>
                  <a:lnTo>
                    <a:pt x="50077" y="16549"/>
                  </a:lnTo>
                  <a:lnTo>
                    <a:pt x="49217" y="15797"/>
                  </a:lnTo>
                  <a:lnTo>
                    <a:pt x="48143" y="15260"/>
                  </a:lnTo>
                  <a:lnTo>
                    <a:pt x="47068" y="14830"/>
                  </a:lnTo>
                  <a:lnTo>
                    <a:pt x="45886" y="14722"/>
                  </a:lnTo>
                  <a:lnTo>
                    <a:pt x="44704" y="14830"/>
                  </a:lnTo>
                  <a:lnTo>
                    <a:pt x="43629" y="15152"/>
                  </a:lnTo>
                  <a:lnTo>
                    <a:pt x="42555" y="15690"/>
                  </a:lnTo>
                  <a:lnTo>
                    <a:pt x="41587" y="16442"/>
                  </a:lnTo>
                  <a:lnTo>
                    <a:pt x="40835" y="17301"/>
                  </a:lnTo>
                  <a:lnTo>
                    <a:pt x="40190" y="18376"/>
                  </a:lnTo>
                  <a:lnTo>
                    <a:pt x="39868" y="19451"/>
                  </a:lnTo>
                  <a:lnTo>
                    <a:pt x="39761" y="20633"/>
                  </a:lnTo>
                  <a:lnTo>
                    <a:pt x="39761" y="21815"/>
                  </a:lnTo>
                  <a:lnTo>
                    <a:pt x="40083" y="22889"/>
                  </a:lnTo>
                  <a:lnTo>
                    <a:pt x="40620" y="24072"/>
                  </a:lnTo>
                  <a:lnTo>
                    <a:pt x="41265" y="24931"/>
                  </a:lnTo>
                  <a:lnTo>
                    <a:pt x="42447" y="26436"/>
                  </a:lnTo>
                  <a:lnTo>
                    <a:pt x="31701" y="45779"/>
                  </a:lnTo>
                  <a:lnTo>
                    <a:pt x="17624" y="71462"/>
                  </a:lnTo>
                  <a:lnTo>
                    <a:pt x="0" y="103593"/>
                  </a:lnTo>
                  <a:lnTo>
                    <a:pt x="0" y="110363"/>
                  </a:lnTo>
                  <a:lnTo>
                    <a:pt x="6770" y="110363"/>
                  </a:lnTo>
                  <a:lnTo>
                    <a:pt x="9134" y="112190"/>
                  </a:lnTo>
                  <a:lnTo>
                    <a:pt x="11498" y="114017"/>
                  </a:lnTo>
                  <a:lnTo>
                    <a:pt x="14077" y="115629"/>
                  </a:lnTo>
                  <a:lnTo>
                    <a:pt x="16656" y="117241"/>
                  </a:lnTo>
                  <a:lnTo>
                    <a:pt x="19343" y="118638"/>
                  </a:lnTo>
                  <a:lnTo>
                    <a:pt x="22137" y="119927"/>
                  </a:lnTo>
                  <a:lnTo>
                    <a:pt x="24931" y="121002"/>
                  </a:lnTo>
                  <a:lnTo>
                    <a:pt x="27832" y="122076"/>
                  </a:lnTo>
                  <a:lnTo>
                    <a:pt x="27832" y="128739"/>
                  </a:lnTo>
                  <a:lnTo>
                    <a:pt x="64477" y="128739"/>
                  </a:lnTo>
                  <a:lnTo>
                    <a:pt x="64477" y="122076"/>
                  </a:lnTo>
                  <a:lnTo>
                    <a:pt x="67378" y="121002"/>
                  </a:lnTo>
                  <a:lnTo>
                    <a:pt x="70172" y="119927"/>
                  </a:lnTo>
                  <a:lnTo>
                    <a:pt x="72966" y="118638"/>
                  </a:lnTo>
                  <a:lnTo>
                    <a:pt x="75653" y="117241"/>
                  </a:lnTo>
                  <a:lnTo>
                    <a:pt x="78232" y="115629"/>
                  </a:lnTo>
                  <a:lnTo>
                    <a:pt x="80703" y="114017"/>
                  </a:lnTo>
                  <a:lnTo>
                    <a:pt x="83175" y="112190"/>
                  </a:lnTo>
                  <a:lnTo>
                    <a:pt x="85432" y="110363"/>
                  </a:lnTo>
                  <a:lnTo>
                    <a:pt x="92202" y="110363"/>
                  </a:lnTo>
                  <a:lnTo>
                    <a:pt x="92202" y="103593"/>
                  </a:lnTo>
                  <a:lnTo>
                    <a:pt x="54483" y="35785"/>
                  </a:lnTo>
                  <a:lnTo>
                    <a:pt x="56095" y="36322"/>
                  </a:lnTo>
                  <a:lnTo>
                    <a:pt x="57814" y="36752"/>
                  </a:lnTo>
                  <a:lnTo>
                    <a:pt x="59641" y="36967"/>
                  </a:lnTo>
                  <a:lnTo>
                    <a:pt x="61468" y="37074"/>
                  </a:lnTo>
                  <a:lnTo>
                    <a:pt x="63617" y="36967"/>
                  </a:lnTo>
                  <a:lnTo>
                    <a:pt x="65659" y="36752"/>
                  </a:lnTo>
                  <a:lnTo>
                    <a:pt x="67701" y="36322"/>
                  </a:lnTo>
                  <a:lnTo>
                    <a:pt x="69635" y="35677"/>
                  </a:lnTo>
                  <a:lnTo>
                    <a:pt x="71569" y="34925"/>
                  </a:lnTo>
                  <a:lnTo>
                    <a:pt x="73503" y="34173"/>
                  </a:lnTo>
                  <a:lnTo>
                    <a:pt x="75223" y="33098"/>
                  </a:lnTo>
                  <a:lnTo>
                    <a:pt x="77050" y="32131"/>
                  </a:lnTo>
                  <a:lnTo>
                    <a:pt x="78769" y="30949"/>
                  </a:lnTo>
                  <a:lnTo>
                    <a:pt x="80488" y="29660"/>
                  </a:lnTo>
                  <a:lnTo>
                    <a:pt x="83712" y="27080"/>
                  </a:lnTo>
                  <a:lnTo>
                    <a:pt x="86936" y="24286"/>
                  </a:lnTo>
                  <a:lnTo>
                    <a:pt x="89945" y="21600"/>
                  </a:lnTo>
                  <a:lnTo>
                    <a:pt x="93276" y="18591"/>
                  </a:lnTo>
                  <a:lnTo>
                    <a:pt x="94888" y="17194"/>
                  </a:lnTo>
                  <a:lnTo>
                    <a:pt x="96500" y="15904"/>
                  </a:lnTo>
                  <a:lnTo>
                    <a:pt x="98005" y="14722"/>
                  </a:lnTo>
                  <a:lnTo>
                    <a:pt x="99402" y="13755"/>
                  </a:lnTo>
                  <a:lnTo>
                    <a:pt x="100799" y="13003"/>
                  </a:lnTo>
                  <a:lnTo>
                    <a:pt x="102088" y="12573"/>
                  </a:lnTo>
                  <a:lnTo>
                    <a:pt x="104022" y="12251"/>
                  </a:lnTo>
                  <a:lnTo>
                    <a:pt x="105742" y="12143"/>
                  </a:lnTo>
                  <a:lnTo>
                    <a:pt x="107354" y="12251"/>
                  </a:lnTo>
                  <a:lnTo>
                    <a:pt x="108966" y="12466"/>
                  </a:lnTo>
                  <a:lnTo>
                    <a:pt x="110363" y="13003"/>
                  </a:lnTo>
                  <a:lnTo>
                    <a:pt x="111867" y="13648"/>
                  </a:lnTo>
                  <a:lnTo>
                    <a:pt x="114984" y="15367"/>
                  </a:lnTo>
                  <a:lnTo>
                    <a:pt x="118315" y="17087"/>
                  </a:lnTo>
                  <a:lnTo>
                    <a:pt x="120142" y="17946"/>
                  </a:lnTo>
                  <a:lnTo>
                    <a:pt x="122076" y="18806"/>
                  </a:lnTo>
                  <a:lnTo>
                    <a:pt x="122076" y="18591"/>
                  </a:lnTo>
                  <a:lnTo>
                    <a:pt x="121968" y="15260"/>
                  </a:lnTo>
                  <a:lnTo>
                    <a:pt x="121646" y="12573"/>
                  </a:lnTo>
                  <a:lnTo>
                    <a:pt x="121216" y="10102"/>
                  </a:lnTo>
                  <a:lnTo>
                    <a:pt x="120786" y="8060"/>
                  </a:lnTo>
                  <a:lnTo>
                    <a:pt x="120464" y="6233"/>
                  </a:lnTo>
                  <a:lnTo>
                    <a:pt x="120142" y="4406"/>
                  </a:lnTo>
                  <a:lnTo>
                    <a:pt x="118207" y="3331"/>
                  </a:lnTo>
                  <a:lnTo>
                    <a:pt x="116166" y="2364"/>
                  </a:lnTo>
                  <a:lnTo>
                    <a:pt x="113801" y="1397"/>
                  </a:lnTo>
                  <a:lnTo>
                    <a:pt x="112619" y="967"/>
                  </a:lnTo>
                  <a:lnTo>
                    <a:pt x="111437" y="645"/>
                  </a:lnTo>
                  <a:lnTo>
                    <a:pt x="110040" y="430"/>
                  </a:lnTo>
                  <a:lnTo>
                    <a:pt x="108751" y="215"/>
                  </a:lnTo>
                  <a:lnTo>
                    <a:pt x="10724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a:off x="4049100" y="541700"/>
              <a:ext cx="3051900" cy="3218500"/>
            </a:xfrm>
            <a:custGeom>
              <a:avLst/>
              <a:gdLst/>
              <a:ahLst/>
              <a:cxnLst/>
              <a:rect l="l" t="t" r="r" b="b"/>
              <a:pathLst>
                <a:path w="122076" h="128740" extrusionOk="0">
                  <a:moveTo>
                    <a:pt x="76942" y="17624"/>
                  </a:moveTo>
                  <a:lnTo>
                    <a:pt x="77587" y="17839"/>
                  </a:lnTo>
                  <a:lnTo>
                    <a:pt x="78124" y="18161"/>
                  </a:lnTo>
                  <a:lnTo>
                    <a:pt x="78554" y="18484"/>
                  </a:lnTo>
                  <a:lnTo>
                    <a:pt x="78984" y="19021"/>
                  </a:lnTo>
                  <a:lnTo>
                    <a:pt x="79306" y="19558"/>
                  </a:lnTo>
                  <a:lnTo>
                    <a:pt x="79414" y="20095"/>
                  </a:lnTo>
                  <a:lnTo>
                    <a:pt x="79521" y="20740"/>
                  </a:lnTo>
                  <a:lnTo>
                    <a:pt x="79414" y="21600"/>
                  </a:lnTo>
                  <a:lnTo>
                    <a:pt x="79092" y="22352"/>
                  </a:lnTo>
                  <a:lnTo>
                    <a:pt x="78662" y="22997"/>
                  </a:lnTo>
                  <a:lnTo>
                    <a:pt x="78017" y="23534"/>
                  </a:lnTo>
                  <a:lnTo>
                    <a:pt x="77050" y="21815"/>
                  </a:lnTo>
                  <a:lnTo>
                    <a:pt x="76512" y="21707"/>
                  </a:lnTo>
                  <a:lnTo>
                    <a:pt x="75975" y="21707"/>
                  </a:lnTo>
                  <a:lnTo>
                    <a:pt x="75438" y="21922"/>
                  </a:lnTo>
                  <a:lnTo>
                    <a:pt x="75115" y="22352"/>
                  </a:lnTo>
                  <a:lnTo>
                    <a:pt x="74471" y="23427"/>
                  </a:lnTo>
                  <a:lnTo>
                    <a:pt x="73933" y="22889"/>
                  </a:lnTo>
                  <a:lnTo>
                    <a:pt x="73504" y="22245"/>
                  </a:lnTo>
                  <a:lnTo>
                    <a:pt x="73181" y="21600"/>
                  </a:lnTo>
                  <a:lnTo>
                    <a:pt x="73181" y="20740"/>
                  </a:lnTo>
                  <a:lnTo>
                    <a:pt x="73181" y="20095"/>
                  </a:lnTo>
                  <a:lnTo>
                    <a:pt x="73396" y="19558"/>
                  </a:lnTo>
                  <a:lnTo>
                    <a:pt x="73718" y="19021"/>
                  </a:lnTo>
                  <a:lnTo>
                    <a:pt x="74041" y="18484"/>
                  </a:lnTo>
                  <a:lnTo>
                    <a:pt x="74578" y="18161"/>
                  </a:lnTo>
                  <a:lnTo>
                    <a:pt x="75115" y="17839"/>
                  </a:lnTo>
                  <a:lnTo>
                    <a:pt x="75653" y="17624"/>
                  </a:lnTo>
                  <a:close/>
                  <a:moveTo>
                    <a:pt x="77372" y="29122"/>
                  </a:moveTo>
                  <a:lnTo>
                    <a:pt x="118852" y="103593"/>
                  </a:lnTo>
                  <a:lnTo>
                    <a:pt x="32991" y="103593"/>
                  </a:lnTo>
                  <a:lnTo>
                    <a:pt x="72107" y="33421"/>
                  </a:lnTo>
                  <a:lnTo>
                    <a:pt x="73611" y="32346"/>
                  </a:lnTo>
                  <a:lnTo>
                    <a:pt x="75008" y="31271"/>
                  </a:lnTo>
                  <a:lnTo>
                    <a:pt x="76190" y="30197"/>
                  </a:lnTo>
                  <a:lnTo>
                    <a:pt x="77372" y="29122"/>
                  </a:lnTo>
                  <a:close/>
                  <a:moveTo>
                    <a:pt x="14830" y="0"/>
                  </a:moveTo>
                  <a:lnTo>
                    <a:pt x="13325" y="215"/>
                  </a:lnTo>
                  <a:lnTo>
                    <a:pt x="12036" y="430"/>
                  </a:lnTo>
                  <a:lnTo>
                    <a:pt x="10639" y="645"/>
                  </a:lnTo>
                  <a:lnTo>
                    <a:pt x="9457" y="967"/>
                  </a:lnTo>
                  <a:lnTo>
                    <a:pt x="8275" y="1397"/>
                  </a:lnTo>
                  <a:lnTo>
                    <a:pt x="6018" y="2364"/>
                  </a:lnTo>
                  <a:lnTo>
                    <a:pt x="3869" y="3331"/>
                  </a:lnTo>
                  <a:lnTo>
                    <a:pt x="1934" y="4406"/>
                  </a:lnTo>
                  <a:lnTo>
                    <a:pt x="1612" y="6233"/>
                  </a:lnTo>
                  <a:lnTo>
                    <a:pt x="1290" y="8060"/>
                  </a:lnTo>
                  <a:lnTo>
                    <a:pt x="860" y="10102"/>
                  </a:lnTo>
                  <a:lnTo>
                    <a:pt x="430" y="12573"/>
                  </a:lnTo>
                  <a:lnTo>
                    <a:pt x="108" y="15260"/>
                  </a:lnTo>
                  <a:lnTo>
                    <a:pt x="0" y="18591"/>
                  </a:lnTo>
                  <a:lnTo>
                    <a:pt x="0" y="18806"/>
                  </a:lnTo>
                  <a:lnTo>
                    <a:pt x="1934" y="17946"/>
                  </a:lnTo>
                  <a:lnTo>
                    <a:pt x="3761" y="17087"/>
                  </a:lnTo>
                  <a:lnTo>
                    <a:pt x="7092" y="15367"/>
                  </a:lnTo>
                  <a:lnTo>
                    <a:pt x="10209" y="13648"/>
                  </a:lnTo>
                  <a:lnTo>
                    <a:pt x="11713" y="13003"/>
                  </a:lnTo>
                  <a:lnTo>
                    <a:pt x="13110" y="12466"/>
                  </a:lnTo>
                  <a:lnTo>
                    <a:pt x="14722" y="12251"/>
                  </a:lnTo>
                  <a:lnTo>
                    <a:pt x="16334" y="12143"/>
                  </a:lnTo>
                  <a:lnTo>
                    <a:pt x="18054" y="12251"/>
                  </a:lnTo>
                  <a:lnTo>
                    <a:pt x="19988" y="12573"/>
                  </a:lnTo>
                  <a:lnTo>
                    <a:pt x="21277" y="13003"/>
                  </a:lnTo>
                  <a:lnTo>
                    <a:pt x="22674" y="13755"/>
                  </a:lnTo>
                  <a:lnTo>
                    <a:pt x="24071" y="14722"/>
                  </a:lnTo>
                  <a:lnTo>
                    <a:pt x="25576" y="15904"/>
                  </a:lnTo>
                  <a:lnTo>
                    <a:pt x="27188" y="17194"/>
                  </a:lnTo>
                  <a:lnTo>
                    <a:pt x="28800" y="18591"/>
                  </a:lnTo>
                  <a:lnTo>
                    <a:pt x="32131" y="21600"/>
                  </a:lnTo>
                  <a:lnTo>
                    <a:pt x="35140" y="24286"/>
                  </a:lnTo>
                  <a:lnTo>
                    <a:pt x="38364" y="27080"/>
                  </a:lnTo>
                  <a:lnTo>
                    <a:pt x="41588" y="29660"/>
                  </a:lnTo>
                  <a:lnTo>
                    <a:pt x="43307" y="30949"/>
                  </a:lnTo>
                  <a:lnTo>
                    <a:pt x="45026" y="32131"/>
                  </a:lnTo>
                  <a:lnTo>
                    <a:pt x="46853" y="33098"/>
                  </a:lnTo>
                  <a:lnTo>
                    <a:pt x="48573" y="34173"/>
                  </a:lnTo>
                  <a:lnTo>
                    <a:pt x="50507" y="34925"/>
                  </a:lnTo>
                  <a:lnTo>
                    <a:pt x="52441" y="35677"/>
                  </a:lnTo>
                  <a:lnTo>
                    <a:pt x="54375" y="36322"/>
                  </a:lnTo>
                  <a:lnTo>
                    <a:pt x="56417" y="36752"/>
                  </a:lnTo>
                  <a:lnTo>
                    <a:pt x="58459" y="36967"/>
                  </a:lnTo>
                  <a:lnTo>
                    <a:pt x="60608" y="37074"/>
                  </a:lnTo>
                  <a:lnTo>
                    <a:pt x="62435" y="36967"/>
                  </a:lnTo>
                  <a:lnTo>
                    <a:pt x="64262" y="36752"/>
                  </a:lnTo>
                  <a:lnTo>
                    <a:pt x="65981" y="36322"/>
                  </a:lnTo>
                  <a:lnTo>
                    <a:pt x="67593" y="35785"/>
                  </a:lnTo>
                  <a:lnTo>
                    <a:pt x="29874" y="103593"/>
                  </a:lnTo>
                  <a:lnTo>
                    <a:pt x="29874" y="110363"/>
                  </a:lnTo>
                  <a:lnTo>
                    <a:pt x="36644" y="110363"/>
                  </a:lnTo>
                  <a:lnTo>
                    <a:pt x="38901" y="112190"/>
                  </a:lnTo>
                  <a:lnTo>
                    <a:pt x="41373" y="114017"/>
                  </a:lnTo>
                  <a:lnTo>
                    <a:pt x="43844" y="115629"/>
                  </a:lnTo>
                  <a:lnTo>
                    <a:pt x="46423" y="117241"/>
                  </a:lnTo>
                  <a:lnTo>
                    <a:pt x="49110" y="118638"/>
                  </a:lnTo>
                  <a:lnTo>
                    <a:pt x="51904" y="119927"/>
                  </a:lnTo>
                  <a:lnTo>
                    <a:pt x="54698" y="121002"/>
                  </a:lnTo>
                  <a:lnTo>
                    <a:pt x="57599" y="122076"/>
                  </a:lnTo>
                  <a:lnTo>
                    <a:pt x="57599" y="128739"/>
                  </a:lnTo>
                  <a:lnTo>
                    <a:pt x="94244" y="128739"/>
                  </a:lnTo>
                  <a:lnTo>
                    <a:pt x="94244" y="122076"/>
                  </a:lnTo>
                  <a:lnTo>
                    <a:pt x="97145" y="121002"/>
                  </a:lnTo>
                  <a:lnTo>
                    <a:pt x="99939" y="119927"/>
                  </a:lnTo>
                  <a:lnTo>
                    <a:pt x="102733" y="118638"/>
                  </a:lnTo>
                  <a:lnTo>
                    <a:pt x="105420" y="117241"/>
                  </a:lnTo>
                  <a:lnTo>
                    <a:pt x="107999" y="115629"/>
                  </a:lnTo>
                  <a:lnTo>
                    <a:pt x="110578" y="114017"/>
                  </a:lnTo>
                  <a:lnTo>
                    <a:pt x="112942" y="112190"/>
                  </a:lnTo>
                  <a:lnTo>
                    <a:pt x="115306" y="110363"/>
                  </a:lnTo>
                  <a:lnTo>
                    <a:pt x="122076" y="110363"/>
                  </a:lnTo>
                  <a:lnTo>
                    <a:pt x="122076" y="103593"/>
                  </a:lnTo>
                  <a:lnTo>
                    <a:pt x="104452" y="71462"/>
                  </a:lnTo>
                  <a:lnTo>
                    <a:pt x="90375" y="45779"/>
                  </a:lnTo>
                  <a:lnTo>
                    <a:pt x="79629" y="26436"/>
                  </a:lnTo>
                  <a:lnTo>
                    <a:pt x="80811" y="24931"/>
                  </a:lnTo>
                  <a:lnTo>
                    <a:pt x="81456" y="24072"/>
                  </a:lnTo>
                  <a:lnTo>
                    <a:pt x="81993" y="22889"/>
                  </a:lnTo>
                  <a:lnTo>
                    <a:pt x="82315" y="21815"/>
                  </a:lnTo>
                  <a:lnTo>
                    <a:pt x="82315" y="20633"/>
                  </a:lnTo>
                  <a:lnTo>
                    <a:pt x="82208" y="19451"/>
                  </a:lnTo>
                  <a:lnTo>
                    <a:pt x="81886" y="18376"/>
                  </a:lnTo>
                  <a:lnTo>
                    <a:pt x="81241" y="17301"/>
                  </a:lnTo>
                  <a:lnTo>
                    <a:pt x="80489" y="16442"/>
                  </a:lnTo>
                  <a:lnTo>
                    <a:pt x="79521" y="15690"/>
                  </a:lnTo>
                  <a:lnTo>
                    <a:pt x="78447" y="15152"/>
                  </a:lnTo>
                  <a:lnTo>
                    <a:pt x="77372" y="14830"/>
                  </a:lnTo>
                  <a:lnTo>
                    <a:pt x="76190" y="14722"/>
                  </a:lnTo>
                  <a:lnTo>
                    <a:pt x="75008" y="14830"/>
                  </a:lnTo>
                  <a:lnTo>
                    <a:pt x="73933" y="15260"/>
                  </a:lnTo>
                  <a:lnTo>
                    <a:pt x="72859" y="15797"/>
                  </a:lnTo>
                  <a:lnTo>
                    <a:pt x="71999" y="16549"/>
                  </a:lnTo>
                  <a:lnTo>
                    <a:pt x="71247" y="17516"/>
                  </a:lnTo>
                  <a:lnTo>
                    <a:pt x="70602" y="18376"/>
                  </a:lnTo>
                  <a:lnTo>
                    <a:pt x="69635" y="19558"/>
                  </a:lnTo>
                  <a:lnTo>
                    <a:pt x="68560" y="20740"/>
                  </a:lnTo>
                  <a:lnTo>
                    <a:pt x="67163" y="22030"/>
                  </a:lnTo>
                  <a:lnTo>
                    <a:pt x="65659" y="23212"/>
                  </a:lnTo>
                  <a:lnTo>
                    <a:pt x="64907" y="23642"/>
                  </a:lnTo>
                  <a:lnTo>
                    <a:pt x="64047" y="24072"/>
                  </a:lnTo>
                  <a:lnTo>
                    <a:pt x="63187" y="24501"/>
                  </a:lnTo>
                  <a:lnTo>
                    <a:pt x="62328" y="24824"/>
                  </a:lnTo>
                  <a:lnTo>
                    <a:pt x="61468" y="24931"/>
                  </a:lnTo>
                  <a:lnTo>
                    <a:pt x="60608" y="25039"/>
                  </a:lnTo>
                  <a:lnTo>
                    <a:pt x="59319" y="24931"/>
                  </a:lnTo>
                  <a:lnTo>
                    <a:pt x="58029" y="24716"/>
                  </a:lnTo>
                  <a:lnTo>
                    <a:pt x="56740" y="24394"/>
                  </a:lnTo>
                  <a:lnTo>
                    <a:pt x="55450" y="23964"/>
                  </a:lnTo>
                  <a:lnTo>
                    <a:pt x="54161" y="23427"/>
                  </a:lnTo>
                  <a:lnTo>
                    <a:pt x="52978" y="22675"/>
                  </a:lnTo>
                  <a:lnTo>
                    <a:pt x="51689" y="21922"/>
                  </a:lnTo>
                  <a:lnTo>
                    <a:pt x="50399" y="21170"/>
                  </a:lnTo>
                  <a:lnTo>
                    <a:pt x="47820" y="19236"/>
                  </a:lnTo>
                  <a:lnTo>
                    <a:pt x="45349" y="17194"/>
                  </a:lnTo>
                  <a:lnTo>
                    <a:pt x="42770" y="14937"/>
                  </a:lnTo>
                  <a:lnTo>
                    <a:pt x="40298" y="12681"/>
                  </a:lnTo>
                  <a:lnTo>
                    <a:pt x="36000" y="8812"/>
                  </a:lnTo>
                  <a:lnTo>
                    <a:pt x="33958" y="6985"/>
                  </a:lnTo>
                  <a:lnTo>
                    <a:pt x="31809" y="5373"/>
                  </a:lnTo>
                  <a:lnTo>
                    <a:pt x="29659" y="3869"/>
                  </a:lnTo>
                  <a:lnTo>
                    <a:pt x="27403" y="2579"/>
                  </a:lnTo>
                  <a:lnTo>
                    <a:pt x="26328" y="2042"/>
                  </a:lnTo>
                  <a:lnTo>
                    <a:pt x="25253" y="1612"/>
                  </a:lnTo>
                  <a:lnTo>
                    <a:pt x="24071" y="1182"/>
                  </a:lnTo>
                  <a:lnTo>
                    <a:pt x="22997" y="860"/>
                  </a:lnTo>
                  <a:lnTo>
                    <a:pt x="21170" y="430"/>
                  </a:lnTo>
                  <a:lnTo>
                    <a:pt x="19451" y="215"/>
                  </a:lnTo>
                  <a:lnTo>
                    <a:pt x="1783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096700" y="669775"/>
            <a:ext cx="6687600" cy="3936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1pPr>
            <a:lvl2pPr lvl="1">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2pPr>
            <a:lvl3pPr lvl="2">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3pPr>
            <a:lvl4pPr lvl="3">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4pPr>
            <a:lvl5pPr lvl="4">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5pPr>
            <a:lvl6pPr lvl="5">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6pPr>
            <a:lvl7pPr lvl="6">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7pPr>
            <a:lvl8pPr lvl="7">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8pPr>
            <a:lvl9pPr lvl="8">
              <a:spcBef>
                <a:spcPts val="0"/>
              </a:spcBef>
              <a:spcAft>
                <a:spcPts val="0"/>
              </a:spcAft>
              <a:buClr>
                <a:schemeClr val="accent1"/>
              </a:buClr>
              <a:buSzPts val="2400"/>
              <a:buFont typeface="Tinos"/>
              <a:buNone/>
              <a:defRPr sz="2400" b="1">
                <a:solidFill>
                  <a:schemeClr val="accent1"/>
                </a:solidFill>
                <a:latin typeface="Tinos"/>
                <a:ea typeface="Tinos"/>
                <a:cs typeface="Tinos"/>
                <a:sym typeface="Tinos"/>
              </a:defRPr>
            </a:lvl9pPr>
          </a:lstStyle>
          <a:p>
            <a:endParaRPr/>
          </a:p>
        </p:txBody>
      </p:sp>
      <p:sp>
        <p:nvSpPr>
          <p:cNvPr id="7" name="Google Shape;7;p1"/>
          <p:cNvSpPr txBox="1">
            <a:spLocks noGrp="1"/>
          </p:cNvSpPr>
          <p:nvPr>
            <p:ph type="body" idx="1"/>
          </p:nvPr>
        </p:nvSpPr>
        <p:spPr>
          <a:xfrm>
            <a:off x="2096700" y="1173950"/>
            <a:ext cx="6687600" cy="3249900"/>
          </a:xfrm>
          <a:prstGeom prst="rect">
            <a:avLst/>
          </a:prstGeom>
          <a:noFill/>
          <a:ln>
            <a:noFill/>
          </a:ln>
        </p:spPr>
        <p:txBody>
          <a:bodyPr spcFirstLastPara="1" wrap="square" lIns="0" tIns="0" rIns="0" bIns="0" anchor="t" anchorCtr="0">
            <a:noAutofit/>
          </a:bodyPr>
          <a:lstStyle>
            <a:lvl1pPr marL="457200" lvl="0" indent="-393700">
              <a:spcBef>
                <a:spcPts val="600"/>
              </a:spcBef>
              <a:spcAft>
                <a:spcPts val="0"/>
              </a:spcAft>
              <a:buClr>
                <a:schemeClr val="accent6"/>
              </a:buClr>
              <a:buSzPts val="2600"/>
              <a:buFont typeface="Tinos"/>
              <a:buChar char="◈"/>
              <a:defRPr sz="2600">
                <a:solidFill>
                  <a:schemeClr val="dk1"/>
                </a:solidFill>
                <a:latin typeface="Tinos"/>
                <a:ea typeface="Tinos"/>
                <a:cs typeface="Tinos"/>
                <a:sym typeface="Tinos"/>
              </a:defRPr>
            </a:lvl1pPr>
            <a:lvl2pPr marL="914400" lvl="1" indent="-393700">
              <a:spcBef>
                <a:spcPts val="0"/>
              </a:spcBef>
              <a:spcAft>
                <a:spcPts val="0"/>
              </a:spcAft>
              <a:buClr>
                <a:schemeClr val="accent6"/>
              </a:buClr>
              <a:buSzPts val="2600"/>
              <a:buFont typeface="Tinos"/>
              <a:buChar char="⬩"/>
              <a:defRPr sz="2600">
                <a:solidFill>
                  <a:schemeClr val="dk1"/>
                </a:solidFill>
                <a:latin typeface="Tinos"/>
                <a:ea typeface="Tinos"/>
                <a:cs typeface="Tinos"/>
                <a:sym typeface="Tinos"/>
              </a:defRPr>
            </a:lvl2pPr>
            <a:lvl3pPr marL="1371600" lvl="2" indent="-393700">
              <a:spcBef>
                <a:spcPts val="0"/>
              </a:spcBef>
              <a:spcAft>
                <a:spcPts val="0"/>
              </a:spcAft>
              <a:buClr>
                <a:schemeClr val="accent6"/>
              </a:buClr>
              <a:buSzPts val="2600"/>
              <a:buFont typeface="Tinos"/>
              <a:buChar char="⬩"/>
              <a:defRPr sz="2600">
                <a:solidFill>
                  <a:schemeClr val="dk1"/>
                </a:solidFill>
                <a:latin typeface="Tinos"/>
                <a:ea typeface="Tinos"/>
                <a:cs typeface="Tinos"/>
                <a:sym typeface="Tinos"/>
              </a:defRPr>
            </a:lvl3pPr>
            <a:lvl4pPr marL="1828800" lvl="3" indent="-393700">
              <a:spcBef>
                <a:spcPts val="0"/>
              </a:spcBef>
              <a:spcAft>
                <a:spcPts val="0"/>
              </a:spcAft>
              <a:buClr>
                <a:schemeClr val="dk1"/>
              </a:buClr>
              <a:buSzPts val="2600"/>
              <a:buFont typeface="Tinos"/>
              <a:buChar char="⬩"/>
              <a:defRPr sz="2600">
                <a:solidFill>
                  <a:schemeClr val="dk1"/>
                </a:solidFill>
                <a:latin typeface="Tinos"/>
                <a:ea typeface="Tinos"/>
                <a:cs typeface="Tinos"/>
                <a:sym typeface="Tinos"/>
              </a:defRPr>
            </a:lvl4pPr>
            <a:lvl5pPr marL="2286000" lvl="4" indent="-393700">
              <a:spcBef>
                <a:spcPts val="0"/>
              </a:spcBef>
              <a:spcAft>
                <a:spcPts val="0"/>
              </a:spcAft>
              <a:buClr>
                <a:schemeClr val="dk1"/>
              </a:buClr>
              <a:buSzPts val="2600"/>
              <a:buFont typeface="Tinos"/>
              <a:buChar char="⬩"/>
              <a:defRPr sz="2600">
                <a:solidFill>
                  <a:schemeClr val="dk1"/>
                </a:solidFill>
                <a:latin typeface="Tinos"/>
                <a:ea typeface="Tinos"/>
                <a:cs typeface="Tinos"/>
                <a:sym typeface="Tinos"/>
              </a:defRPr>
            </a:lvl5pPr>
            <a:lvl6pPr marL="2743200" lvl="5" indent="-393700">
              <a:spcBef>
                <a:spcPts val="0"/>
              </a:spcBef>
              <a:spcAft>
                <a:spcPts val="0"/>
              </a:spcAft>
              <a:buClr>
                <a:schemeClr val="dk1"/>
              </a:buClr>
              <a:buSzPts val="2600"/>
              <a:buFont typeface="Tinos"/>
              <a:buChar char="⬩"/>
              <a:defRPr sz="2600">
                <a:solidFill>
                  <a:schemeClr val="dk1"/>
                </a:solidFill>
                <a:latin typeface="Tinos"/>
                <a:ea typeface="Tinos"/>
                <a:cs typeface="Tinos"/>
                <a:sym typeface="Tinos"/>
              </a:defRPr>
            </a:lvl6pPr>
            <a:lvl7pPr marL="3200400" lvl="6" indent="-393700">
              <a:spcBef>
                <a:spcPts val="0"/>
              </a:spcBef>
              <a:spcAft>
                <a:spcPts val="0"/>
              </a:spcAft>
              <a:buClr>
                <a:schemeClr val="dk1"/>
              </a:buClr>
              <a:buSzPts val="2600"/>
              <a:buFont typeface="Tinos"/>
              <a:buChar char="⬩"/>
              <a:defRPr sz="2600">
                <a:solidFill>
                  <a:schemeClr val="dk1"/>
                </a:solidFill>
                <a:latin typeface="Tinos"/>
                <a:ea typeface="Tinos"/>
                <a:cs typeface="Tinos"/>
                <a:sym typeface="Tinos"/>
              </a:defRPr>
            </a:lvl7pPr>
            <a:lvl8pPr marL="3657600" lvl="7" indent="-393700">
              <a:spcBef>
                <a:spcPts val="0"/>
              </a:spcBef>
              <a:spcAft>
                <a:spcPts val="0"/>
              </a:spcAft>
              <a:buClr>
                <a:schemeClr val="dk1"/>
              </a:buClr>
              <a:buSzPts val="2600"/>
              <a:buFont typeface="Tinos"/>
              <a:buChar char="⬩"/>
              <a:defRPr sz="2600">
                <a:solidFill>
                  <a:schemeClr val="dk1"/>
                </a:solidFill>
                <a:latin typeface="Tinos"/>
                <a:ea typeface="Tinos"/>
                <a:cs typeface="Tinos"/>
                <a:sym typeface="Tinos"/>
              </a:defRPr>
            </a:lvl8pPr>
            <a:lvl9pPr marL="4114800" lvl="8" indent="-393700">
              <a:spcBef>
                <a:spcPts val="0"/>
              </a:spcBef>
              <a:spcAft>
                <a:spcPts val="0"/>
              </a:spcAft>
              <a:buClr>
                <a:schemeClr val="dk1"/>
              </a:buClr>
              <a:buSzPts val="2600"/>
              <a:buFont typeface="Tinos"/>
              <a:buChar char="⬩"/>
              <a:defRPr sz="2600">
                <a:solidFill>
                  <a:schemeClr val="dk1"/>
                </a:solidFill>
                <a:latin typeface="Tinos"/>
                <a:ea typeface="Tinos"/>
                <a:cs typeface="Tinos"/>
                <a:sym typeface="Tinos"/>
              </a:defRPr>
            </a:lvl9pPr>
          </a:lstStyle>
          <a:p>
            <a:endParaRPr/>
          </a:p>
        </p:txBody>
      </p:sp>
      <p:sp>
        <p:nvSpPr>
          <p:cNvPr id="8" name="Google Shape;8;p1"/>
          <p:cNvSpPr txBox="1">
            <a:spLocks noGrp="1"/>
          </p:cNvSpPr>
          <p:nvPr>
            <p:ph type="sldNum" idx="12"/>
          </p:nvPr>
        </p:nvSpPr>
        <p:spPr>
          <a:xfrm>
            <a:off x="359692" y="1023975"/>
            <a:ext cx="1017600" cy="393600"/>
          </a:xfrm>
          <a:prstGeom prst="rect">
            <a:avLst/>
          </a:prstGeom>
          <a:noFill/>
          <a:ln>
            <a:noFill/>
          </a:ln>
        </p:spPr>
        <p:txBody>
          <a:bodyPr spcFirstLastPara="1" wrap="square" lIns="0" tIns="0" rIns="0" bIns="0" anchor="ctr" anchorCtr="0">
            <a:noAutofit/>
          </a:bodyPr>
          <a:lstStyle>
            <a:lvl1pPr lvl="0" algn="ctr">
              <a:buNone/>
              <a:defRPr sz="1300">
                <a:solidFill>
                  <a:schemeClr val="lt1"/>
                </a:solidFill>
                <a:latin typeface="Tinos"/>
                <a:ea typeface="Tinos"/>
                <a:cs typeface="Tinos"/>
                <a:sym typeface="Tinos"/>
              </a:defRPr>
            </a:lvl1pPr>
            <a:lvl2pPr lvl="1" algn="ctr">
              <a:buNone/>
              <a:defRPr sz="1300">
                <a:solidFill>
                  <a:schemeClr val="lt1"/>
                </a:solidFill>
                <a:latin typeface="Tinos"/>
                <a:ea typeface="Tinos"/>
                <a:cs typeface="Tinos"/>
                <a:sym typeface="Tinos"/>
              </a:defRPr>
            </a:lvl2pPr>
            <a:lvl3pPr lvl="2" algn="ctr">
              <a:buNone/>
              <a:defRPr sz="1300">
                <a:solidFill>
                  <a:schemeClr val="lt1"/>
                </a:solidFill>
                <a:latin typeface="Tinos"/>
                <a:ea typeface="Tinos"/>
                <a:cs typeface="Tinos"/>
                <a:sym typeface="Tinos"/>
              </a:defRPr>
            </a:lvl3pPr>
            <a:lvl4pPr lvl="3" algn="ctr">
              <a:buNone/>
              <a:defRPr sz="1300">
                <a:solidFill>
                  <a:schemeClr val="lt1"/>
                </a:solidFill>
                <a:latin typeface="Tinos"/>
                <a:ea typeface="Tinos"/>
                <a:cs typeface="Tinos"/>
                <a:sym typeface="Tinos"/>
              </a:defRPr>
            </a:lvl4pPr>
            <a:lvl5pPr lvl="4" algn="ctr">
              <a:buNone/>
              <a:defRPr sz="1300">
                <a:solidFill>
                  <a:schemeClr val="lt1"/>
                </a:solidFill>
                <a:latin typeface="Tinos"/>
                <a:ea typeface="Tinos"/>
                <a:cs typeface="Tinos"/>
                <a:sym typeface="Tinos"/>
              </a:defRPr>
            </a:lvl5pPr>
            <a:lvl6pPr lvl="5" algn="ctr">
              <a:buNone/>
              <a:defRPr sz="1300">
                <a:solidFill>
                  <a:schemeClr val="lt1"/>
                </a:solidFill>
                <a:latin typeface="Tinos"/>
                <a:ea typeface="Tinos"/>
                <a:cs typeface="Tinos"/>
                <a:sym typeface="Tinos"/>
              </a:defRPr>
            </a:lvl6pPr>
            <a:lvl7pPr lvl="6" algn="ctr">
              <a:buNone/>
              <a:defRPr sz="1300">
                <a:solidFill>
                  <a:schemeClr val="lt1"/>
                </a:solidFill>
                <a:latin typeface="Tinos"/>
                <a:ea typeface="Tinos"/>
                <a:cs typeface="Tinos"/>
                <a:sym typeface="Tinos"/>
              </a:defRPr>
            </a:lvl7pPr>
            <a:lvl8pPr lvl="7" algn="ctr">
              <a:buNone/>
              <a:defRPr sz="1300">
                <a:solidFill>
                  <a:schemeClr val="lt1"/>
                </a:solidFill>
                <a:latin typeface="Tinos"/>
                <a:ea typeface="Tinos"/>
                <a:cs typeface="Tinos"/>
                <a:sym typeface="Tinos"/>
              </a:defRPr>
            </a:lvl8pPr>
            <a:lvl9pPr lvl="8" algn="ctr">
              <a:buNone/>
              <a:defRPr sz="1300">
                <a:solidFill>
                  <a:schemeClr val="lt1"/>
                </a:solidFill>
                <a:latin typeface="Tinos"/>
                <a:ea typeface="Tinos"/>
                <a:cs typeface="Tinos"/>
                <a:sym typeface="Tinos"/>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6"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4"/>
          <p:cNvSpPr txBox="1">
            <a:spLocks noGrp="1"/>
          </p:cNvSpPr>
          <p:nvPr>
            <p:ph type="ctrTitle"/>
          </p:nvPr>
        </p:nvSpPr>
        <p:spPr>
          <a:xfrm>
            <a:off x="1557275" y="1341650"/>
            <a:ext cx="6029400" cy="27711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smtClean="0"/>
              <a:t>Ethics and Professionalism in Child Welfare</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6"/>
          <p:cNvSpPr txBox="1">
            <a:spLocks noGrp="1"/>
          </p:cNvSpPr>
          <p:nvPr>
            <p:ph type="ctrTitle" idx="4294967295"/>
          </p:nvPr>
        </p:nvSpPr>
        <p:spPr>
          <a:xfrm>
            <a:off x="1275150" y="1885950"/>
            <a:ext cx="6593700" cy="1676400"/>
          </a:xfrm>
          <a:prstGeom prst="rect">
            <a:avLst/>
          </a:prstGeom>
        </p:spPr>
        <p:txBody>
          <a:bodyPr spcFirstLastPara="1" wrap="square" lIns="0" tIns="0" rIns="0" bIns="0" anchor="b" anchorCtr="0">
            <a:noAutofit/>
          </a:bodyPr>
          <a:lstStyle/>
          <a:p>
            <a:pPr lvl="0" algn="ctr"/>
            <a:r>
              <a:rPr lang="en-US" sz="6000" dirty="0" smtClean="0"/>
              <a:t>Ethics and Professionalism in Child Welfare</a:t>
            </a:r>
            <a:endParaRPr sz="6000" dirty="0"/>
          </a:p>
        </p:txBody>
      </p:sp>
      <p:sp>
        <p:nvSpPr>
          <p:cNvPr id="146" name="Google Shape;146;p16"/>
          <p:cNvSpPr txBox="1">
            <a:spLocks noGrp="1"/>
          </p:cNvSpPr>
          <p:nvPr>
            <p:ph type="subTitle" idx="4294967295"/>
          </p:nvPr>
        </p:nvSpPr>
        <p:spPr>
          <a:xfrm>
            <a:off x="1275150" y="3562350"/>
            <a:ext cx="6593700" cy="1066800"/>
          </a:xfrm>
          <a:prstGeom prst="rect">
            <a:avLst/>
          </a:prstGeom>
        </p:spPr>
        <p:txBody>
          <a:bodyPr spcFirstLastPara="1" wrap="square" lIns="0" tIns="0" rIns="0" bIns="0" anchor="t" anchorCtr="0">
            <a:noAutofit/>
          </a:bodyPr>
          <a:lstStyle/>
          <a:p>
            <a:pPr marL="0" lvl="0" indent="0" algn="ctr" rtl="0">
              <a:spcBef>
                <a:spcPts val="600"/>
              </a:spcBef>
              <a:spcAft>
                <a:spcPts val="0"/>
              </a:spcAft>
              <a:buClr>
                <a:schemeClr val="dk1"/>
              </a:buClr>
              <a:buSzPts val="1100"/>
              <a:buFont typeface="Arial"/>
              <a:buNone/>
            </a:pPr>
            <a:r>
              <a:rPr lang="en-US" sz="1600" b="1" dirty="0"/>
              <a:t>David </a:t>
            </a:r>
            <a:r>
              <a:rPr lang="en-US" sz="1600" b="1" dirty="0" err="1"/>
              <a:t>Hejmanowski</a:t>
            </a:r>
            <a:endParaRPr lang="en-US" sz="1600" b="1" dirty="0"/>
          </a:p>
          <a:p>
            <a:pPr marL="0" lvl="0" indent="0" algn="ctr" rtl="0">
              <a:spcBef>
                <a:spcPts val="600"/>
              </a:spcBef>
              <a:spcAft>
                <a:spcPts val="0"/>
              </a:spcAft>
              <a:buClr>
                <a:schemeClr val="dk1"/>
              </a:buClr>
              <a:buSzPts val="1100"/>
              <a:buFont typeface="Arial"/>
              <a:buNone/>
            </a:pPr>
            <a:r>
              <a:rPr lang="en-US" sz="1600" b="1" dirty="0"/>
              <a:t>Delaware County Probate/Juvenile Court</a:t>
            </a:r>
          </a:p>
          <a:p>
            <a:pPr marL="0" lvl="0" indent="0" algn="ctr" rtl="0">
              <a:spcBef>
                <a:spcPts val="600"/>
              </a:spcBef>
              <a:spcAft>
                <a:spcPts val="0"/>
              </a:spcAft>
              <a:buClr>
                <a:schemeClr val="dk1"/>
              </a:buClr>
              <a:buSzPts val="1100"/>
              <a:buFont typeface="Arial"/>
              <a:buNone/>
            </a:pPr>
            <a:r>
              <a:rPr lang="en-US" sz="1600" b="1" dirty="0"/>
              <a:t>dhejmanowski@co.delaware.oh.us</a:t>
            </a:r>
            <a:endParaRPr sz="1600" b="1" dirty="0"/>
          </a:p>
        </p:txBody>
      </p:sp>
      <p:sp>
        <p:nvSpPr>
          <p:cNvPr id="147" name="Google Shape;147;p16"/>
          <p:cNvSpPr txBox="1">
            <a:spLocks noGrp="1"/>
          </p:cNvSpPr>
          <p:nvPr>
            <p:ph type="sldNum" idx="12"/>
          </p:nvPr>
        </p:nvSpPr>
        <p:spPr>
          <a:xfrm>
            <a:off x="4063200" y="4783800"/>
            <a:ext cx="1017600" cy="359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8"/>
          <p:cNvSpPr txBox="1">
            <a:spLocks noGrp="1"/>
          </p:cNvSpPr>
          <p:nvPr>
            <p:ph type="ctrTitle"/>
          </p:nvPr>
        </p:nvSpPr>
        <p:spPr>
          <a:xfrm>
            <a:off x="1461450" y="1811950"/>
            <a:ext cx="62211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smtClean="0"/>
              <a:t>Officers of the Court</a:t>
            </a:r>
            <a:endParaRPr dirty="0"/>
          </a:p>
        </p:txBody>
      </p:sp>
      <p:sp>
        <p:nvSpPr>
          <p:cNvPr id="159" name="Google Shape;159;p18"/>
          <p:cNvSpPr txBox="1">
            <a:spLocks noGrp="1"/>
          </p:cNvSpPr>
          <p:nvPr>
            <p:ph type="subTitle" idx="1"/>
          </p:nvPr>
        </p:nvSpPr>
        <p:spPr>
          <a:xfrm>
            <a:off x="1461450" y="3068654"/>
            <a:ext cx="6221100" cy="7848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dirty="0" smtClean="0"/>
              <a:t> </a:t>
            </a:r>
            <a:endParaRPr dirty="0"/>
          </a:p>
        </p:txBody>
      </p:sp>
      <p:sp>
        <p:nvSpPr>
          <p:cNvPr id="160" name="Google Shape;160;p18"/>
          <p:cNvSpPr txBox="1"/>
          <p:nvPr/>
        </p:nvSpPr>
        <p:spPr>
          <a:xfrm>
            <a:off x="4067100" y="0"/>
            <a:ext cx="1009800" cy="1595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4800" b="1" dirty="0">
                <a:solidFill>
                  <a:srgbClr val="FFFFFF"/>
                </a:solidFill>
                <a:latin typeface="Tinos"/>
                <a:ea typeface="Tinos"/>
                <a:cs typeface="Tinos"/>
                <a:sym typeface="Tinos"/>
              </a:rPr>
              <a:t>1</a:t>
            </a:r>
            <a:endParaRPr sz="4800" dirty="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9"/>
          <p:cNvSpPr txBox="1">
            <a:spLocks noGrp="1"/>
          </p:cNvSpPr>
          <p:nvPr>
            <p:ph type="title"/>
          </p:nvPr>
        </p:nvSpPr>
        <p:spPr>
          <a:xfrm>
            <a:off x="2096700" y="669775"/>
            <a:ext cx="6687600" cy="393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smtClean="0"/>
              <a:t>NOT These Officers</a:t>
            </a:r>
            <a:endParaRPr dirty="0"/>
          </a:p>
        </p:txBody>
      </p:sp>
      <p:sp>
        <p:nvSpPr>
          <p:cNvPr id="166" name="Google Shape;166;p19"/>
          <p:cNvSpPr txBox="1">
            <a:spLocks noGrp="1"/>
          </p:cNvSpPr>
          <p:nvPr>
            <p:ph type="body" idx="1"/>
          </p:nvPr>
        </p:nvSpPr>
        <p:spPr>
          <a:xfrm>
            <a:off x="2096700" y="1173950"/>
            <a:ext cx="6687600" cy="3249900"/>
          </a:xfrm>
          <a:prstGeom prst="rect">
            <a:avLst/>
          </a:prstGeom>
        </p:spPr>
        <p:txBody>
          <a:bodyPr spcFirstLastPara="1" wrap="square" lIns="0" tIns="0" rIns="0" bIns="0" anchor="t" anchorCtr="0">
            <a:noAutofit/>
          </a:bodyPr>
          <a:lstStyle/>
          <a:p>
            <a:pPr marL="457200" lvl="0" indent="-393700" algn="l" rtl="0">
              <a:spcBef>
                <a:spcPts val="600"/>
              </a:spcBef>
              <a:spcAft>
                <a:spcPts val="0"/>
              </a:spcAft>
              <a:buSzPts val="2600"/>
              <a:buNone/>
            </a:pPr>
            <a:r>
              <a:rPr lang="en" dirty="0" smtClean="0"/>
              <a:t>   </a:t>
            </a:r>
            <a:endParaRPr dirty="0"/>
          </a:p>
        </p:txBody>
      </p:sp>
      <p:sp>
        <p:nvSpPr>
          <p:cNvPr id="167" name="Google Shape;167;p19"/>
          <p:cNvSpPr txBox="1">
            <a:spLocks noGrp="1"/>
          </p:cNvSpPr>
          <p:nvPr>
            <p:ph type="sldNum" idx="12"/>
          </p:nvPr>
        </p:nvSpPr>
        <p:spPr>
          <a:xfrm>
            <a:off x="359692" y="1023975"/>
            <a:ext cx="10176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4</a:t>
            </a:fld>
            <a:endParaRPr/>
          </a:p>
        </p:txBody>
      </p:sp>
      <p:pic>
        <p:nvPicPr>
          <p:cNvPr id="23554" name="Picture 2" descr="Court Bureau | Monroe County Sheriff"/>
          <p:cNvPicPr>
            <a:picLocks noChangeAspect="1" noChangeArrowheads="1"/>
          </p:cNvPicPr>
          <p:nvPr/>
        </p:nvPicPr>
        <p:blipFill>
          <a:blip r:embed="rId3"/>
          <a:srcRect/>
          <a:stretch>
            <a:fillRect/>
          </a:stretch>
        </p:blipFill>
        <p:spPr bwMode="auto">
          <a:xfrm>
            <a:off x="3200400" y="1276350"/>
            <a:ext cx="5106869" cy="326202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2"/>
          <p:cNvSpPr txBox="1">
            <a:spLocks noGrp="1"/>
          </p:cNvSpPr>
          <p:nvPr>
            <p:ph type="title"/>
          </p:nvPr>
        </p:nvSpPr>
        <p:spPr>
          <a:xfrm>
            <a:off x="2096700" y="669775"/>
            <a:ext cx="6687600" cy="393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smtClean="0"/>
              <a:t>Officers of the Court</a:t>
            </a:r>
            <a:endParaRPr dirty="0"/>
          </a:p>
        </p:txBody>
      </p:sp>
      <p:sp>
        <p:nvSpPr>
          <p:cNvPr id="201" name="Google Shape;201;p22"/>
          <p:cNvSpPr txBox="1">
            <a:spLocks noGrp="1"/>
          </p:cNvSpPr>
          <p:nvPr>
            <p:ph type="body" idx="1"/>
          </p:nvPr>
        </p:nvSpPr>
        <p:spPr>
          <a:xfrm>
            <a:off x="1752600" y="1200150"/>
            <a:ext cx="7086599" cy="3256200"/>
          </a:xfrm>
          <a:prstGeom prst="rect">
            <a:avLst/>
          </a:prstGeom>
        </p:spPr>
        <p:txBody>
          <a:bodyPr spcFirstLastPara="1" wrap="square" lIns="0" tIns="0" rIns="0" bIns="0" anchor="t" anchorCtr="0">
            <a:noAutofit/>
          </a:bodyPr>
          <a:lstStyle/>
          <a:p>
            <a:pPr>
              <a:buNone/>
            </a:pPr>
            <a:r>
              <a:rPr lang="en-US" sz="2000" dirty="0" smtClean="0"/>
              <a:t>    “</a:t>
            </a:r>
            <a:r>
              <a:rPr lang="en-US" sz="2000" dirty="0" smtClean="0"/>
              <a:t>An officer of the court is any person who has an obligation </a:t>
            </a:r>
            <a:r>
              <a:rPr lang="en-US" sz="2000" dirty="0" smtClean="0"/>
              <a:t>to promote </a:t>
            </a:r>
            <a:r>
              <a:rPr lang="en-US" sz="2000" dirty="0" smtClean="0"/>
              <a:t>justice and uphold the law. Officers of the court are meant to promote the proper administration of justice. The term most frequently refers to judges, clerks, court personnel, and police officers. Attorneys are also officers of the court and owe the court a duty of candor and obedience to court rules. Thus, an attorney owes duties to a court separate from the duties owed to the attorney’s client and the attorney may be disciplined by a court in its judicial operations.” </a:t>
            </a:r>
          </a:p>
          <a:p>
            <a:pPr>
              <a:buNone/>
            </a:pPr>
            <a:endParaRPr lang="en-US" sz="2000" dirty="0" smtClean="0"/>
          </a:p>
        </p:txBody>
      </p:sp>
      <p:sp>
        <p:nvSpPr>
          <p:cNvPr id="202" name="Google Shape;202;p22"/>
          <p:cNvSpPr txBox="1">
            <a:spLocks noGrp="1"/>
          </p:cNvSpPr>
          <p:nvPr>
            <p:ph type="body" idx="2"/>
          </p:nvPr>
        </p:nvSpPr>
        <p:spPr>
          <a:xfrm>
            <a:off x="4428164" y="1200150"/>
            <a:ext cx="2024700" cy="32562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dirty="0" smtClean="0"/>
              <a:t> </a:t>
            </a:r>
            <a:endParaRPr dirty="0"/>
          </a:p>
        </p:txBody>
      </p:sp>
      <p:sp>
        <p:nvSpPr>
          <p:cNvPr id="203" name="Google Shape;203;p22"/>
          <p:cNvSpPr txBox="1">
            <a:spLocks noGrp="1"/>
          </p:cNvSpPr>
          <p:nvPr>
            <p:ph type="body" idx="3"/>
          </p:nvPr>
        </p:nvSpPr>
        <p:spPr>
          <a:xfrm>
            <a:off x="6759604" y="1200150"/>
            <a:ext cx="2024700" cy="32562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en-US" dirty="0"/>
              <a:t> </a:t>
            </a:r>
            <a:endParaRPr dirty="0"/>
          </a:p>
        </p:txBody>
      </p:sp>
      <p:sp>
        <p:nvSpPr>
          <p:cNvPr id="204" name="Google Shape;204;p22"/>
          <p:cNvSpPr txBox="1">
            <a:spLocks noGrp="1"/>
          </p:cNvSpPr>
          <p:nvPr>
            <p:ph type="sldNum" idx="12"/>
          </p:nvPr>
        </p:nvSpPr>
        <p:spPr>
          <a:xfrm>
            <a:off x="359692" y="1023975"/>
            <a:ext cx="1017600" cy="393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Duties of an Officer of the Court</a:t>
            </a:r>
            <a:endParaRPr lang="en-US" dirty="0"/>
          </a:p>
        </p:txBody>
      </p:sp>
      <p:sp>
        <p:nvSpPr>
          <p:cNvPr id="3" name="Text Placeholder 2"/>
          <p:cNvSpPr>
            <a:spLocks noGrp="1"/>
          </p:cNvSpPr>
          <p:nvPr>
            <p:ph type="body" idx="1"/>
          </p:nvPr>
        </p:nvSpPr>
        <p:spPr/>
        <p:txBody>
          <a:bodyPr/>
          <a:lstStyle/>
          <a:p>
            <a:r>
              <a:rPr lang="en-US" dirty="0" smtClean="0"/>
              <a:t>Candor – Do not misrepresent facts</a:t>
            </a:r>
          </a:p>
          <a:p>
            <a:r>
              <a:rPr lang="en-US" dirty="0" smtClean="0"/>
              <a:t>Honesty – As to evidence and information</a:t>
            </a:r>
          </a:p>
          <a:p>
            <a:r>
              <a:rPr lang="en-US" dirty="0" smtClean="0"/>
              <a:t>Loyalty – To the legal system</a:t>
            </a:r>
          </a:p>
          <a:p>
            <a:r>
              <a:rPr lang="en-US" dirty="0" smtClean="0"/>
              <a:t>Advocacy – As to client</a:t>
            </a:r>
            <a:endParaRPr lang="en-US" dirty="0" smtClean="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6</a:t>
            </a:fld>
            <a:endParaRPr lang="e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Officers of the Court</a:t>
            </a:r>
            <a:endParaRPr lang="en-US" dirty="0"/>
          </a:p>
        </p:txBody>
      </p:sp>
      <p:sp>
        <p:nvSpPr>
          <p:cNvPr id="3" name="Text Placeholder 2"/>
          <p:cNvSpPr>
            <a:spLocks noGrp="1"/>
          </p:cNvSpPr>
          <p:nvPr>
            <p:ph type="body" idx="1"/>
          </p:nvPr>
        </p:nvSpPr>
        <p:spPr/>
        <p:txBody>
          <a:bodyPr/>
          <a:lstStyle/>
          <a:p>
            <a:r>
              <a:rPr lang="en-US" dirty="0" smtClean="0"/>
              <a:t>Contempt:  Direct or Indirect</a:t>
            </a:r>
          </a:p>
          <a:p>
            <a:r>
              <a:rPr lang="en-US" dirty="0" smtClean="0"/>
              <a:t>Indirect: Opportunity to purge</a:t>
            </a:r>
          </a:p>
          <a:p>
            <a:r>
              <a:rPr lang="en-US" dirty="0" smtClean="0"/>
              <a:t>Direct:  Can be immediately punished</a:t>
            </a:r>
          </a:p>
          <a:p>
            <a:r>
              <a:rPr lang="en-US" dirty="0" smtClean="0"/>
              <a:t>Penalties:</a:t>
            </a:r>
          </a:p>
          <a:p>
            <a:pPr lvl="1"/>
            <a:r>
              <a:rPr lang="en-US" dirty="0" smtClean="0"/>
              <a:t>Removal from Case</a:t>
            </a:r>
          </a:p>
          <a:p>
            <a:pPr lvl="1"/>
            <a:r>
              <a:rPr lang="en-US" dirty="0" smtClean="0"/>
              <a:t>Fine</a:t>
            </a:r>
          </a:p>
          <a:p>
            <a:pPr lvl="1"/>
            <a:r>
              <a:rPr lang="en-US" dirty="0" smtClean="0"/>
              <a:t>Jail</a:t>
            </a:r>
            <a:endParaRPr lang="en-US" dirty="0" smtClean="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7</a:t>
            </a:fld>
            <a:endParaRPr lang="e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8</a:t>
            </a:fld>
            <a:endParaRPr lang="en"/>
          </a:p>
        </p:txBody>
      </p:sp>
      <p:pic>
        <p:nvPicPr>
          <p:cNvPr id="38914" name="Picture 2" descr="Fred Gwynne, the actor who played Herman Munster. (1960s) : r/OldSchoolCool"/>
          <p:cNvPicPr>
            <a:picLocks noChangeAspect="1" noChangeArrowheads="1" noCrop="1"/>
          </p:cNvPicPr>
          <p:nvPr/>
        </p:nvPicPr>
        <p:blipFill>
          <a:blip r:embed="rId2"/>
          <a:srcRect/>
          <a:stretch>
            <a:fillRect/>
          </a:stretch>
        </p:blipFill>
        <p:spPr bwMode="auto">
          <a:xfrm>
            <a:off x="2667000" y="1809750"/>
            <a:ext cx="3810000" cy="20764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Officers of the Court	</a:t>
            </a:r>
            <a:endParaRPr lang="en-US" dirty="0"/>
          </a:p>
        </p:txBody>
      </p:sp>
      <p:sp>
        <p:nvSpPr>
          <p:cNvPr id="3" name="Text Placeholder 2"/>
          <p:cNvSpPr>
            <a:spLocks noGrp="1"/>
          </p:cNvSpPr>
          <p:nvPr>
            <p:ph type="body" idx="1"/>
          </p:nvPr>
        </p:nvSpPr>
        <p:spPr/>
        <p:txBody>
          <a:bodyPr/>
          <a:lstStyle/>
          <a:p>
            <a:r>
              <a:rPr lang="en-US" dirty="0" smtClean="0"/>
              <a:t>Perjury: “No person, in any official proceeding, shall knowingly make a false statement under oath or affirmation, or knowingly swear or affirm the truth of a false statement previously made, when either statement is material</a:t>
            </a:r>
            <a:r>
              <a:rPr lang="en-US" dirty="0" smtClean="0"/>
              <a:t>.”</a:t>
            </a:r>
          </a:p>
          <a:p>
            <a:r>
              <a:rPr lang="en-US" dirty="0" smtClean="0"/>
              <a:t>Felony of the 3</a:t>
            </a:r>
            <a:r>
              <a:rPr lang="en-US" baseline="30000" dirty="0" smtClean="0"/>
              <a:t>rd</a:t>
            </a:r>
            <a:r>
              <a:rPr lang="en-US" dirty="0" smtClean="0"/>
              <a:t> degree</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9</a:t>
            </a:fld>
            <a:endParaRPr lang="e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Officers of the Court - Scenarios</a:t>
            </a:r>
            <a:endParaRPr lang="en-US" dirty="0"/>
          </a:p>
        </p:txBody>
      </p:sp>
      <p:sp>
        <p:nvSpPr>
          <p:cNvPr id="3" name="Text Placeholder 2"/>
          <p:cNvSpPr>
            <a:spLocks noGrp="1"/>
          </p:cNvSpPr>
          <p:nvPr>
            <p:ph type="body" idx="1"/>
          </p:nvPr>
        </p:nvSpPr>
        <p:spPr/>
        <p:txBody>
          <a:bodyPr/>
          <a:lstStyle/>
          <a:p>
            <a:r>
              <a:rPr lang="en-US" dirty="0" smtClean="0"/>
              <a:t>During testimony in a case, you are unsure of a fact, but fairly certain that you remember.  You’re certain that it’s a key piece of evidence in the case, though, so you go ahead and answer the question with all the certainty that you can muster.</a:t>
            </a:r>
          </a:p>
          <a:p>
            <a:r>
              <a:rPr lang="en-US" dirty="0" smtClean="0"/>
              <a:t>Ethical violation or not?</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10</a:t>
            </a:fld>
            <a:endParaRPr lang="e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Officers of the Court - Scenarios</a:t>
            </a:r>
            <a:endParaRPr lang="en-US" dirty="0"/>
          </a:p>
        </p:txBody>
      </p:sp>
      <p:sp>
        <p:nvSpPr>
          <p:cNvPr id="3" name="Text Placeholder 2"/>
          <p:cNvSpPr>
            <a:spLocks noGrp="1"/>
          </p:cNvSpPr>
          <p:nvPr>
            <p:ph type="body" idx="1"/>
          </p:nvPr>
        </p:nvSpPr>
        <p:spPr/>
        <p:txBody>
          <a:bodyPr/>
          <a:lstStyle/>
          <a:p>
            <a:r>
              <a:rPr lang="en-US" dirty="0" smtClean="0"/>
              <a:t>During a trial, counsel for the agency asks the case worker if the father has recently failed a drug test.  She testifies that he has, but you know that’s not true.  </a:t>
            </a:r>
          </a:p>
          <a:p>
            <a:r>
              <a:rPr lang="en-US" dirty="0" smtClean="0"/>
              <a:t>Do you have a duty to correct her?</a:t>
            </a:r>
          </a:p>
          <a:p>
            <a:r>
              <a:rPr lang="en-US" dirty="0" smtClean="0"/>
              <a:t>Should you tell your counsel?</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11</a:t>
            </a:fld>
            <a:endParaRPr lang="e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Officers of the Court - Scenarios</a:t>
            </a:r>
            <a:endParaRPr lang="en-US" dirty="0"/>
          </a:p>
        </p:txBody>
      </p:sp>
      <p:sp>
        <p:nvSpPr>
          <p:cNvPr id="3" name="Text Placeholder 2"/>
          <p:cNvSpPr>
            <a:spLocks noGrp="1"/>
          </p:cNvSpPr>
          <p:nvPr>
            <p:ph type="body" idx="1"/>
          </p:nvPr>
        </p:nvSpPr>
        <p:spPr/>
        <p:txBody>
          <a:bodyPr/>
          <a:lstStyle/>
          <a:p>
            <a:r>
              <a:rPr lang="en-US" dirty="0" smtClean="0"/>
              <a:t>Despite good case plan progress, the court has ordered that mother may not have visits unsupervised.  You disagree with this decision and believe that unsupervised time is essential to rebuilding the parent-child relationship.  At a local park, you walk away for a time to give mother and child time to bond.</a:t>
            </a:r>
          </a:p>
          <a:p>
            <a:r>
              <a:rPr lang="en-US" dirty="0" smtClean="0"/>
              <a:t>Ethical violation or not?</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12</a:t>
            </a:fld>
            <a:endParaRPr lang="e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Mandatory Reporters</a:t>
            </a:r>
            <a:endParaRPr lang="en-US" dirty="0"/>
          </a:p>
        </p:txBody>
      </p:sp>
      <p:sp>
        <p:nvSpPr>
          <p:cNvPr id="4" name="Subtitle 3"/>
          <p:cNvSpPr>
            <a:spLocks noGrp="1"/>
          </p:cNvSpPr>
          <p:nvPr>
            <p:ph type="subTitle" idx="1"/>
          </p:nvPr>
        </p:nvSpPr>
        <p:spPr/>
        <p:txBody>
          <a:bodyPr/>
          <a:lstStyle/>
          <a:p>
            <a:r>
              <a:rPr lang="en-US" dirty="0" smtClean="0"/>
              <a:t>  </a:t>
            </a:r>
            <a:endParaRPr lang="en-US" dirty="0"/>
          </a:p>
        </p:txBody>
      </p:sp>
      <p:sp>
        <p:nvSpPr>
          <p:cNvPr id="2" name="Slide Number Placeholder 1"/>
          <p:cNvSpPr>
            <a:spLocks noGrp="1"/>
          </p:cNvSpPr>
          <p:nvPr>
            <p:ph type="sldNum" idx="4294967295"/>
          </p:nvPr>
        </p:nvSpPr>
        <p:spPr>
          <a:xfrm>
            <a:off x="0" y="4783138"/>
            <a:ext cx="1019175" cy="360362"/>
          </a:xfrm>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13</a:t>
            </a:fld>
            <a:endParaRPr lang="en"/>
          </a:p>
        </p:txBody>
      </p:sp>
      <p:sp>
        <p:nvSpPr>
          <p:cNvPr id="5" name="TextBox 4"/>
          <p:cNvSpPr txBox="1"/>
          <p:nvPr/>
        </p:nvSpPr>
        <p:spPr>
          <a:xfrm>
            <a:off x="4038600" y="285750"/>
            <a:ext cx="1066800" cy="830997"/>
          </a:xfrm>
          <a:prstGeom prst="rect">
            <a:avLst/>
          </a:prstGeom>
          <a:noFill/>
        </p:spPr>
        <p:txBody>
          <a:bodyPr wrap="square" rtlCol="0">
            <a:spAutoFit/>
          </a:bodyPr>
          <a:lstStyle/>
          <a:p>
            <a:r>
              <a:rPr lang="en-US" sz="4800" dirty="0">
                <a:solidFill>
                  <a:schemeClr val="bg1"/>
                </a:solidFill>
                <a:latin typeface="Tinos" charset="0"/>
                <a:ea typeface="Tinos" charset="0"/>
                <a:cs typeface="Tinos" charset="0"/>
              </a:rPr>
              <a:t>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Mandatory Reporters</a:t>
            </a:r>
            <a:endParaRPr lang="en-US" dirty="0"/>
          </a:p>
        </p:txBody>
      </p:sp>
      <p:sp>
        <p:nvSpPr>
          <p:cNvPr id="5" name="Text Placeholder 4"/>
          <p:cNvSpPr>
            <a:spLocks noGrp="1"/>
          </p:cNvSpPr>
          <p:nvPr>
            <p:ph type="body" idx="1"/>
          </p:nvPr>
        </p:nvSpPr>
        <p:spPr/>
        <p:txBody>
          <a:bodyPr/>
          <a:lstStyle/>
          <a:p>
            <a:r>
              <a:rPr lang="en-US" sz="1600" dirty="0" smtClean="0"/>
              <a:t>No person described in </a:t>
            </a:r>
            <a:r>
              <a:rPr lang="en-US" sz="1600" dirty="0" smtClean="0"/>
              <a:t>this </a:t>
            </a:r>
            <a:r>
              <a:rPr lang="en-US" sz="1600" dirty="0" smtClean="0"/>
              <a:t>section who is acting in an official or professional capacity and knows, or has reasonable cause to suspect based on facts that would cause a reasonable person in a similar position to suspect, that a child under eighteen years of age, or a person under twenty-one years of age with a developmental disability or physical impairment, has suffered or faces a threat of suffering any physical or mental wound, injury, disability, or condition of a nature that reasonably indicates abuse or neglect of the child shall fail to immediately report that knowledge or reasonable cause to suspect to </a:t>
            </a:r>
            <a:r>
              <a:rPr lang="en-US" sz="1600" dirty="0" smtClean="0"/>
              <a:t>the </a:t>
            </a:r>
            <a:r>
              <a:rPr lang="en-US" sz="1600" dirty="0" smtClean="0"/>
              <a:t>public children services agency or a peace officer in the county in which the child resides or in which the abuse or neglect is occurring or has occurred. </a:t>
            </a:r>
            <a:endParaRPr lang="en-US" sz="1600"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14</a:t>
            </a:fld>
            <a:endParaRPr lang="e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Reporters</a:t>
            </a:r>
            <a:endParaRPr lang="en-US" dirty="0"/>
          </a:p>
        </p:txBody>
      </p:sp>
      <p:sp>
        <p:nvSpPr>
          <p:cNvPr id="3" name="Text Placeholder 2"/>
          <p:cNvSpPr>
            <a:spLocks noGrp="1"/>
          </p:cNvSpPr>
          <p:nvPr>
            <p:ph type="body" idx="1"/>
          </p:nvPr>
        </p:nvSpPr>
        <p:spPr>
          <a:xfrm>
            <a:off x="2057400" y="1200150"/>
            <a:ext cx="6687600" cy="3249900"/>
          </a:xfrm>
        </p:spPr>
        <p:txBody>
          <a:bodyPr/>
          <a:lstStyle/>
          <a:p>
            <a:r>
              <a:rPr lang="en-US" dirty="0" smtClean="0"/>
              <a:t>Applies to:</a:t>
            </a:r>
          </a:p>
          <a:p>
            <a:pPr lvl="1"/>
            <a:r>
              <a:rPr lang="en-US" dirty="0" smtClean="0"/>
              <a:t>Attorneys</a:t>
            </a:r>
          </a:p>
          <a:p>
            <a:pPr lvl="1"/>
            <a:r>
              <a:rPr lang="en-US" dirty="0" smtClean="0"/>
              <a:t>Teachers</a:t>
            </a:r>
          </a:p>
          <a:p>
            <a:pPr lvl="1"/>
            <a:r>
              <a:rPr lang="en-US" dirty="0" smtClean="0"/>
              <a:t>Doctors and Nurses</a:t>
            </a:r>
          </a:p>
          <a:p>
            <a:pPr lvl="1"/>
            <a:r>
              <a:rPr lang="en-US" dirty="0" smtClean="0"/>
              <a:t>Police Officers</a:t>
            </a:r>
          </a:p>
          <a:p>
            <a:pPr lvl="1"/>
            <a:r>
              <a:rPr lang="en-US" dirty="0" smtClean="0"/>
              <a:t>People working with abused children</a:t>
            </a:r>
          </a:p>
          <a:p>
            <a:pPr lvl="1"/>
            <a:r>
              <a:rPr lang="en-US" i="1" dirty="0" smtClean="0"/>
              <a:t>And many more</a:t>
            </a:r>
            <a:endParaRPr lang="en-US" i="1"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15</a:t>
            </a:fld>
            <a:endParaRPr lang="e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Reporters</a:t>
            </a:r>
            <a:endParaRPr lang="en-US" dirty="0"/>
          </a:p>
        </p:txBody>
      </p:sp>
      <p:sp>
        <p:nvSpPr>
          <p:cNvPr id="3" name="Text Placeholder 2"/>
          <p:cNvSpPr>
            <a:spLocks noGrp="1"/>
          </p:cNvSpPr>
          <p:nvPr>
            <p:ph type="body" idx="1"/>
          </p:nvPr>
        </p:nvSpPr>
        <p:spPr/>
        <p:txBody>
          <a:bodyPr/>
          <a:lstStyle/>
          <a:p>
            <a:r>
              <a:rPr lang="en-US" dirty="0" smtClean="0"/>
              <a:t>Report should include all relevant information about the basis for the belief</a:t>
            </a:r>
          </a:p>
          <a:p>
            <a:r>
              <a:rPr lang="en-US" dirty="0" smtClean="0"/>
              <a:t>Applies only to ‘reasonable cause’</a:t>
            </a:r>
          </a:p>
          <a:p>
            <a:r>
              <a:rPr lang="en-US" dirty="0" smtClean="0"/>
              <a:t>Reports should be made to appropriate CPS</a:t>
            </a:r>
          </a:p>
          <a:p>
            <a:r>
              <a:rPr lang="en-US" dirty="0" smtClean="0"/>
              <a:t>Identity of reporter is privileged</a:t>
            </a:r>
          </a:p>
          <a:p>
            <a:r>
              <a:rPr lang="en-US" dirty="0" smtClean="0"/>
              <a:t>CPS must report back only screened in or screened out </a:t>
            </a:r>
          </a:p>
          <a:p>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16</a:t>
            </a:fld>
            <a:endParaRPr lang="e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Reporters - Scenarios</a:t>
            </a:r>
            <a:endParaRPr lang="en-US" dirty="0"/>
          </a:p>
        </p:txBody>
      </p:sp>
      <p:sp>
        <p:nvSpPr>
          <p:cNvPr id="3" name="Text Placeholder 2"/>
          <p:cNvSpPr>
            <a:spLocks noGrp="1"/>
          </p:cNvSpPr>
          <p:nvPr>
            <p:ph type="body" idx="1"/>
          </p:nvPr>
        </p:nvSpPr>
        <p:spPr/>
        <p:txBody>
          <a:bodyPr/>
          <a:lstStyle/>
          <a:p>
            <a:r>
              <a:rPr lang="en-US" dirty="0" smtClean="0"/>
              <a:t>CPS and law enforcement are already investigating a report of sexual abuse against a child by an older sibling.  Child makes identical disclosure to you during visit.</a:t>
            </a:r>
          </a:p>
          <a:p>
            <a:r>
              <a:rPr lang="en-US" dirty="0" smtClean="0"/>
              <a:t>Duty to report?</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17</a:t>
            </a:fld>
            <a:endParaRPr lang="e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Reporters - Scenarios</a:t>
            </a:r>
            <a:endParaRPr lang="en-US" dirty="0"/>
          </a:p>
        </p:txBody>
      </p:sp>
      <p:sp>
        <p:nvSpPr>
          <p:cNvPr id="3" name="Text Placeholder 2"/>
          <p:cNvSpPr>
            <a:spLocks noGrp="1"/>
          </p:cNvSpPr>
          <p:nvPr>
            <p:ph type="body" idx="1"/>
          </p:nvPr>
        </p:nvSpPr>
        <p:spPr/>
        <p:txBody>
          <a:bodyPr/>
          <a:lstStyle/>
          <a:p>
            <a:r>
              <a:rPr lang="en-US" dirty="0" smtClean="0"/>
              <a:t>Child reports that despite requests for assistance, parent refuses to help child with math homework and child is continuing to struggle in school and getting poor grades.</a:t>
            </a:r>
          </a:p>
          <a:p>
            <a:r>
              <a:rPr lang="en-US" dirty="0" smtClean="0"/>
              <a:t>Duty to report?</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18</a:t>
            </a:fld>
            <a:endParaRPr lang="e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461450" y="1811950"/>
            <a:ext cx="6221100" cy="1445600"/>
          </a:xfrm>
        </p:spPr>
        <p:txBody>
          <a:bodyPr/>
          <a:lstStyle/>
          <a:p>
            <a:r>
              <a:rPr lang="en-US" sz="4400" dirty="0" smtClean="0"/>
              <a:t>CASA Code of Ethics</a:t>
            </a:r>
            <a:endParaRPr lang="en-US" sz="4400" dirty="0"/>
          </a:p>
        </p:txBody>
      </p:sp>
      <p:sp>
        <p:nvSpPr>
          <p:cNvPr id="4" name="Subtitle 3"/>
          <p:cNvSpPr>
            <a:spLocks noGrp="1"/>
          </p:cNvSpPr>
          <p:nvPr>
            <p:ph type="subTitle" idx="1"/>
          </p:nvPr>
        </p:nvSpPr>
        <p:spPr/>
        <p:txBody>
          <a:bodyPr/>
          <a:lstStyle/>
          <a:p>
            <a:r>
              <a:rPr lang="en-US" dirty="0"/>
              <a:t> </a:t>
            </a:r>
          </a:p>
        </p:txBody>
      </p:sp>
      <p:sp>
        <p:nvSpPr>
          <p:cNvPr id="2" name="Slide Number Placeholder 1"/>
          <p:cNvSpPr>
            <a:spLocks noGrp="1"/>
          </p:cNvSpPr>
          <p:nvPr>
            <p:ph type="sldNum" idx="4294967295"/>
          </p:nvPr>
        </p:nvSpPr>
        <p:spPr>
          <a:xfrm>
            <a:off x="0" y="4783138"/>
            <a:ext cx="1019175" cy="360362"/>
          </a:xfrm>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19</a:t>
            </a:fld>
            <a:endParaRPr lang="en"/>
          </a:p>
        </p:txBody>
      </p:sp>
      <p:sp>
        <p:nvSpPr>
          <p:cNvPr id="5" name="TextBox 4"/>
          <p:cNvSpPr txBox="1"/>
          <p:nvPr/>
        </p:nvSpPr>
        <p:spPr>
          <a:xfrm>
            <a:off x="4038600" y="285750"/>
            <a:ext cx="1066800" cy="830997"/>
          </a:xfrm>
          <a:prstGeom prst="rect">
            <a:avLst/>
          </a:prstGeom>
          <a:noFill/>
        </p:spPr>
        <p:txBody>
          <a:bodyPr wrap="square" rtlCol="0">
            <a:spAutoFit/>
          </a:bodyPr>
          <a:lstStyle/>
          <a:p>
            <a:r>
              <a:rPr lang="en-US" sz="4800" dirty="0">
                <a:solidFill>
                  <a:schemeClr val="bg1"/>
                </a:solidFill>
                <a:latin typeface="Tinos" charset="0"/>
                <a:ea typeface="Tinos" charset="0"/>
                <a:cs typeface="Tinos" charset="0"/>
              </a:rPr>
              <a:t>  3</a:t>
            </a:r>
          </a:p>
        </p:txBody>
      </p:sp>
    </p:spTree>
    <p:extLst>
      <p:ext uri="{BB962C8B-B14F-4D97-AF65-F5344CB8AC3E}">
        <p14:creationId xmlns:p14="http://schemas.microsoft.com/office/powerpoint/2010/main" xmlns="" val="1822668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Conduct</a:t>
            </a:r>
            <a:endParaRPr lang="en-US" dirty="0"/>
          </a:p>
        </p:txBody>
      </p:sp>
      <p:sp>
        <p:nvSpPr>
          <p:cNvPr id="3" name="Text Placeholder 2"/>
          <p:cNvSpPr>
            <a:spLocks noGrp="1"/>
          </p:cNvSpPr>
          <p:nvPr>
            <p:ph type="body" idx="1"/>
          </p:nvPr>
        </p:nvSpPr>
        <p:spPr/>
        <p:txBody>
          <a:bodyPr/>
          <a:lstStyle/>
          <a:p>
            <a:r>
              <a:rPr lang="en-US" sz="2200" dirty="0" smtClean="0"/>
              <a:t>Members of the National CASA Association will uphold the credibility and dignity of </a:t>
            </a:r>
            <a:r>
              <a:rPr lang="en-US" sz="2200" dirty="0" smtClean="0"/>
              <a:t>the CASA </a:t>
            </a:r>
            <a:r>
              <a:rPr lang="en-US" sz="2200" dirty="0" smtClean="0"/>
              <a:t>concept by conducting all business in an honest, fair, professional, and </a:t>
            </a:r>
            <a:r>
              <a:rPr lang="en-US" sz="2200" dirty="0" smtClean="0"/>
              <a:t>humane manner.</a:t>
            </a:r>
          </a:p>
          <a:p>
            <a:r>
              <a:rPr lang="en-US" sz="2200" dirty="0" smtClean="0"/>
              <a:t>Employees of CASA programs and CASA volunteer Child Advocates will not use </a:t>
            </a:r>
            <a:r>
              <a:rPr lang="en-US" sz="2200" dirty="0" smtClean="0"/>
              <a:t>their authority </a:t>
            </a:r>
            <a:r>
              <a:rPr lang="en-US" sz="2200" dirty="0" smtClean="0"/>
              <a:t>inappropriately, nor condone any illegal act or unethical practices related </a:t>
            </a:r>
            <a:r>
              <a:rPr lang="en-US" sz="2200" dirty="0" smtClean="0"/>
              <a:t>to their </a:t>
            </a:r>
            <a:r>
              <a:rPr lang="en-US" sz="2200" dirty="0" smtClean="0"/>
              <a:t>program or community.</a:t>
            </a:r>
            <a:endParaRPr lang="en-US" sz="2200"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20</a:t>
            </a:fld>
            <a:endParaRPr lang="e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a:t>
            </a:r>
            <a:r>
              <a:rPr lang="en-US" dirty="0" smtClean="0"/>
              <a:t>Ethics - Conduct</a:t>
            </a:r>
            <a:r>
              <a:rPr lang="en-US" dirty="0" smtClean="0"/>
              <a:t>	</a:t>
            </a:r>
            <a:endParaRPr lang="en-US" dirty="0"/>
          </a:p>
        </p:txBody>
      </p:sp>
      <p:sp>
        <p:nvSpPr>
          <p:cNvPr id="3" name="Text Placeholder 2"/>
          <p:cNvSpPr>
            <a:spLocks noGrp="1"/>
          </p:cNvSpPr>
          <p:nvPr>
            <p:ph type="body" idx="1"/>
          </p:nvPr>
        </p:nvSpPr>
        <p:spPr/>
        <p:txBody>
          <a:bodyPr/>
          <a:lstStyle/>
          <a:p>
            <a:r>
              <a:rPr lang="en-US" sz="2200" dirty="0" smtClean="0"/>
              <a:t>CASA programs and individuals who are members of the National CASA Association </a:t>
            </a:r>
            <a:r>
              <a:rPr lang="en-US" sz="2200" dirty="0" smtClean="0"/>
              <a:t>may not </a:t>
            </a:r>
            <a:r>
              <a:rPr lang="en-US" sz="2200" dirty="0" smtClean="0"/>
              <a:t>use CASA for personal gain</a:t>
            </a:r>
            <a:r>
              <a:rPr lang="en-US" sz="2200" dirty="0" smtClean="0"/>
              <a:t>.</a:t>
            </a:r>
          </a:p>
          <a:p>
            <a:r>
              <a:rPr lang="en-US" sz="2200" dirty="0" smtClean="0"/>
              <a:t>Members of the National CASA Association will avoid any action which could </a:t>
            </a:r>
            <a:r>
              <a:rPr lang="en-US" sz="2200" dirty="0" smtClean="0"/>
              <a:t>adversely affect </a:t>
            </a:r>
            <a:r>
              <a:rPr lang="en-US" sz="2200" dirty="0" smtClean="0"/>
              <a:t>the confidence of the public in the integrity of the Association</a:t>
            </a:r>
            <a:r>
              <a:rPr lang="en-US" sz="2200" dirty="0" smtClean="0"/>
              <a:t>.</a:t>
            </a:r>
          </a:p>
          <a:p>
            <a:r>
              <a:rPr lang="en-US" sz="2200" dirty="0" smtClean="0"/>
              <a:t>National CASA and its member programs will serve and respond to requests </a:t>
            </a:r>
            <a:r>
              <a:rPr lang="en-US" sz="2200" dirty="0" smtClean="0"/>
              <a:t>without bias </a:t>
            </a:r>
            <a:r>
              <a:rPr lang="en-US" sz="2200" dirty="0" smtClean="0"/>
              <a:t>because of race, religion, sex, </a:t>
            </a:r>
            <a:r>
              <a:rPr lang="en-US" sz="2200" dirty="0" smtClean="0"/>
              <a:t>age, national </a:t>
            </a:r>
            <a:r>
              <a:rPr lang="en-US" sz="2200" dirty="0" smtClean="0"/>
              <a:t>origin or handicap.</a:t>
            </a:r>
            <a:endParaRPr lang="en-US" sz="2200"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21</a:t>
            </a:fld>
            <a:endParaRPr lang="e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a:t>
            </a:r>
            <a:r>
              <a:rPr lang="en-US" dirty="0" smtClean="0"/>
              <a:t>– Conduct Scenarios</a:t>
            </a:r>
            <a:endParaRPr lang="en-US" dirty="0"/>
          </a:p>
        </p:txBody>
      </p:sp>
      <p:sp>
        <p:nvSpPr>
          <p:cNvPr id="3" name="Text Placeholder 2"/>
          <p:cNvSpPr>
            <a:spLocks noGrp="1"/>
          </p:cNvSpPr>
          <p:nvPr>
            <p:ph type="body" idx="1"/>
          </p:nvPr>
        </p:nvSpPr>
        <p:spPr/>
        <p:txBody>
          <a:bodyPr/>
          <a:lstStyle/>
          <a:p>
            <a:r>
              <a:rPr lang="en-US" dirty="0" smtClean="0"/>
              <a:t>You are upset that a school district is taking too long to transfer records to the child’s new school, where the foster parent lives.  You contact the original school and tell them that if they do not transfer the records immediately, the court will hold them in contempt.</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22</a:t>
            </a:fld>
            <a:endParaRPr lang="e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Conduct Scenarios</a:t>
            </a:r>
            <a:endParaRPr lang="en-US" dirty="0"/>
          </a:p>
        </p:txBody>
      </p:sp>
      <p:sp>
        <p:nvSpPr>
          <p:cNvPr id="3" name="Text Placeholder 2"/>
          <p:cNvSpPr>
            <a:spLocks noGrp="1"/>
          </p:cNvSpPr>
          <p:nvPr>
            <p:ph type="body" idx="1"/>
          </p:nvPr>
        </p:nvSpPr>
        <p:spPr/>
        <p:txBody>
          <a:bodyPr/>
          <a:lstStyle/>
          <a:p>
            <a:r>
              <a:rPr lang="en-US" dirty="0" smtClean="0"/>
              <a:t>The Court orders that the parents permit the CASA program to have access to the home to ensure safety and appropriateness.  To be certain of that, you go through closets, bathroom drawers, kitchen cabinets, and boxes in the home.</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23</a:t>
            </a:fld>
            <a:endParaRPr lang="e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Conduct Scenarios</a:t>
            </a:r>
            <a:endParaRPr lang="en-US" dirty="0"/>
          </a:p>
        </p:txBody>
      </p:sp>
      <p:sp>
        <p:nvSpPr>
          <p:cNvPr id="3" name="Text Placeholder 2"/>
          <p:cNvSpPr>
            <a:spLocks noGrp="1"/>
          </p:cNvSpPr>
          <p:nvPr>
            <p:ph type="body" idx="1"/>
          </p:nvPr>
        </p:nvSpPr>
        <p:spPr/>
        <p:txBody>
          <a:bodyPr/>
          <a:lstStyle/>
          <a:p>
            <a:r>
              <a:rPr lang="en-US" dirty="0" smtClean="0"/>
              <a:t>In the course of a case, you learn that the children were injured in an auto accident shortly before the case was filed.  Your spouse is a personal injury lawyer, so you give your spouse’s business card to the parents.</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24</a:t>
            </a:fld>
            <a:endParaRPr lang="e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Conduct Scenarios</a:t>
            </a:r>
            <a:endParaRPr lang="en-US" dirty="0"/>
          </a:p>
        </p:txBody>
      </p:sp>
      <p:sp>
        <p:nvSpPr>
          <p:cNvPr id="3" name="Text Placeholder 2"/>
          <p:cNvSpPr>
            <a:spLocks noGrp="1"/>
          </p:cNvSpPr>
          <p:nvPr>
            <p:ph type="body" idx="1"/>
          </p:nvPr>
        </p:nvSpPr>
        <p:spPr/>
        <p:txBody>
          <a:bodyPr/>
          <a:lstStyle/>
          <a:p>
            <a:r>
              <a:rPr lang="en-US" dirty="0" smtClean="0"/>
              <a:t>You have strong feelings about the enforcement of federal immigration laws.  You are assigned to a case where the children’s immigration status is in question and tell your CASA director that you are not comfortable taking the case because of this.</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25</a:t>
            </a:fld>
            <a:endParaRPr lang="e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a:t>
            </a:r>
            <a:r>
              <a:rPr lang="en-US" dirty="0" smtClean="0"/>
              <a:t>Confidentiality</a:t>
            </a:r>
            <a:endParaRPr lang="en-US" dirty="0"/>
          </a:p>
        </p:txBody>
      </p:sp>
      <p:sp>
        <p:nvSpPr>
          <p:cNvPr id="3" name="Text Placeholder 2"/>
          <p:cNvSpPr>
            <a:spLocks noGrp="1"/>
          </p:cNvSpPr>
          <p:nvPr>
            <p:ph type="body" idx="1"/>
          </p:nvPr>
        </p:nvSpPr>
        <p:spPr/>
        <p:txBody>
          <a:bodyPr/>
          <a:lstStyle/>
          <a:p>
            <a:r>
              <a:rPr lang="en-US" dirty="0" smtClean="0"/>
              <a:t>CASA programs and volunteer Child Advocates will respect the right to privacy of </a:t>
            </a:r>
            <a:r>
              <a:rPr lang="en-US" dirty="0" smtClean="0"/>
              <a:t>all individuals</a:t>
            </a:r>
            <a:r>
              <a:rPr lang="en-US" dirty="0" smtClean="0"/>
              <a:t>, and will keep all information about CASA cases confidential</a:t>
            </a:r>
            <a:r>
              <a:rPr lang="en-US" dirty="0" smtClean="0"/>
              <a:t>.</a:t>
            </a:r>
          </a:p>
          <a:p>
            <a:r>
              <a:rPr lang="en-US" dirty="0" smtClean="0"/>
              <a:t>Persons affiliated with CASA will not use confidential information obtained through </a:t>
            </a:r>
            <a:r>
              <a:rPr lang="en-US" dirty="0" smtClean="0"/>
              <a:t>their work </a:t>
            </a:r>
            <a:r>
              <a:rPr lang="en-US" dirty="0" smtClean="0"/>
              <a:t>with CASA for personal benefit.</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26</a:t>
            </a:fld>
            <a:endParaRPr lang="e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Confidentiality</a:t>
            </a:r>
            <a:endParaRPr lang="en-US" dirty="0"/>
          </a:p>
        </p:txBody>
      </p:sp>
      <p:sp>
        <p:nvSpPr>
          <p:cNvPr id="3" name="Text Placeholder 2"/>
          <p:cNvSpPr>
            <a:spLocks noGrp="1"/>
          </p:cNvSpPr>
          <p:nvPr>
            <p:ph type="body" idx="1"/>
          </p:nvPr>
        </p:nvSpPr>
        <p:spPr/>
        <p:txBody>
          <a:bodyPr/>
          <a:lstStyle/>
          <a:p>
            <a:r>
              <a:rPr lang="en-US" dirty="0" smtClean="0"/>
              <a:t>In the course of your investigation you gather medical reports and school records.  The court orders that these documents be provided to the parents’ attorneys.</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27</a:t>
            </a:fld>
            <a:endParaRPr lang="e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Confidentiality</a:t>
            </a:r>
            <a:endParaRPr lang="en-US" dirty="0"/>
          </a:p>
        </p:txBody>
      </p:sp>
      <p:sp>
        <p:nvSpPr>
          <p:cNvPr id="3" name="Text Placeholder 2"/>
          <p:cNvSpPr>
            <a:spLocks noGrp="1"/>
          </p:cNvSpPr>
          <p:nvPr>
            <p:ph type="body" idx="1"/>
          </p:nvPr>
        </p:nvSpPr>
        <p:spPr/>
        <p:txBody>
          <a:bodyPr/>
          <a:lstStyle/>
          <a:p>
            <a:r>
              <a:rPr lang="en-US" dirty="0" smtClean="0"/>
              <a:t>Your CASA program is run by the juvenile court.  You receive a public records request for general data about the number of volunteers you have, the number of hours they have worked, and the number of children you have served.</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28</a:t>
            </a:fld>
            <a:endParaRPr lang="e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Confidentiality</a:t>
            </a:r>
            <a:endParaRPr lang="en-US" dirty="0"/>
          </a:p>
        </p:txBody>
      </p:sp>
      <p:sp>
        <p:nvSpPr>
          <p:cNvPr id="3" name="Text Placeholder 2"/>
          <p:cNvSpPr>
            <a:spLocks noGrp="1"/>
          </p:cNvSpPr>
          <p:nvPr>
            <p:ph type="body" idx="1"/>
          </p:nvPr>
        </p:nvSpPr>
        <p:spPr/>
        <p:txBody>
          <a:bodyPr/>
          <a:lstStyle/>
          <a:p>
            <a:r>
              <a:rPr lang="en-US" dirty="0" smtClean="0"/>
              <a:t>Following the completion of a case that ends in dismissal, the parents bring a civil lawsuit for wrongful prosecution against the CPS agency.  The civil attorney sends a subpoena asking for every document in your case file.</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29</a:t>
            </a:fld>
            <a:endParaRPr lang="e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CASA Code of Ethics – Confidentiality</a:t>
            </a:r>
            <a:endParaRPr lang="en-US" dirty="0"/>
          </a:p>
        </p:txBody>
      </p:sp>
      <p:sp>
        <p:nvSpPr>
          <p:cNvPr id="3" name="Text Placeholder 2"/>
          <p:cNvSpPr>
            <a:spLocks noGrp="1"/>
          </p:cNvSpPr>
          <p:nvPr>
            <p:ph type="body" idx="1"/>
          </p:nvPr>
        </p:nvSpPr>
        <p:spPr/>
        <p:txBody>
          <a:bodyPr/>
          <a:lstStyle/>
          <a:p>
            <a:r>
              <a:rPr lang="en-US" dirty="0" smtClean="0"/>
              <a:t>Your daughter has been looking for work.  From a CPS status report you learn that mother has recently been terminated from her job because of a positive drug test.  You suggest to your daughter that she apply at mother’s former employer.</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30</a:t>
            </a:fld>
            <a:endParaRPr lang="e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461450" y="1811950"/>
            <a:ext cx="6221100" cy="1445600"/>
          </a:xfrm>
        </p:spPr>
        <p:txBody>
          <a:bodyPr/>
          <a:lstStyle/>
          <a:p>
            <a:r>
              <a:rPr lang="en-US" sz="4400" dirty="0" smtClean="0"/>
              <a:t>Miscellaneous Scenarios</a:t>
            </a:r>
            <a:endParaRPr lang="en-US" sz="4400" dirty="0"/>
          </a:p>
        </p:txBody>
      </p:sp>
      <p:sp>
        <p:nvSpPr>
          <p:cNvPr id="4" name="Subtitle 3"/>
          <p:cNvSpPr>
            <a:spLocks noGrp="1"/>
          </p:cNvSpPr>
          <p:nvPr>
            <p:ph type="subTitle" idx="1"/>
          </p:nvPr>
        </p:nvSpPr>
        <p:spPr/>
        <p:txBody>
          <a:bodyPr/>
          <a:lstStyle/>
          <a:p>
            <a:r>
              <a:rPr lang="en-US" dirty="0"/>
              <a:t> </a:t>
            </a:r>
          </a:p>
        </p:txBody>
      </p:sp>
      <p:sp>
        <p:nvSpPr>
          <p:cNvPr id="2" name="Slide Number Placeholder 1"/>
          <p:cNvSpPr>
            <a:spLocks noGrp="1"/>
          </p:cNvSpPr>
          <p:nvPr>
            <p:ph type="sldNum" idx="4294967295"/>
          </p:nvPr>
        </p:nvSpPr>
        <p:spPr>
          <a:xfrm>
            <a:off x="0" y="4783138"/>
            <a:ext cx="1019175" cy="360362"/>
          </a:xfrm>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31</a:t>
            </a:fld>
            <a:endParaRPr lang="en"/>
          </a:p>
        </p:txBody>
      </p:sp>
      <p:sp>
        <p:nvSpPr>
          <p:cNvPr id="5" name="TextBox 4"/>
          <p:cNvSpPr txBox="1"/>
          <p:nvPr/>
        </p:nvSpPr>
        <p:spPr>
          <a:xfrm>
            <a:off x="4038600" y="285750"/>
            <a:ext cx="1066800" cy="830997"/>
          </a:xfrm>
          <a:prstGeom prst="rect">
            <a:avLst/>
          </a:prstGeom>
          <a:noFill/>
        </p:spPr>
        <p:txBody>
          <a:bodyPr wrap="square" rtlCol="0">
            <a:spAutoFit/>
          </a:bodyPr>
          <a:lstStyle/>
          <a:p>
            <a:r>
              <a:rPr lang="en-US" sz="4800" dirty="0">
                <a:solidFill>
                  <a:schemeClr val="bg1"/>
                </a:solidFill>
                <a:latin typeface="Tinos" charset="0"/>
                <a:ea typeface="Tinos" charset="0"/>
                <a:cs typeface="Tinos" charset="0"/>
              </a:rPr>
              <a:t>  </a:t>
            </a:r>
            <a:r>
              <a:rPr lang="en-US" sz="4800" dirty="0" smtClean="0">
                <a:solidFill>
                  <a:schemeClr val="bg1"/>
                </a:solidFill>
                <a:latin typeface="Tinos" charset="0"/>
                <a:ea typeface="Tinos" charset="0"/>
                <a:cs typeface="Tinos" charset="0"/>
              </a:rPr>
              <a:t>4</a:t>
            </a:r>
            <a:endParaRPr lang="en-US" sz="4800" dirty="0">
              <a:solidFill>
                <a:schemeClr val="bg1"/>
              </a:solidFill>
              <a:latin typeface="Tinos" charset="0"/>
              <a:ea typeface="Tinos" charset="0"/>
              <a:cs typeface="Tinos" charset="0"/>
            </a:endParaRPr>
          </a:p>
        </p:txBody>
      </p:sp>
    </p:spTree>
    <p:extLst>
      <p:ext uri="{BB962C8B-B14F-4D97-AF65-F5344CB8AC3E}">
        <p14:creationId xmlns:p14="http://schemas.microsoft.com/office/powerpoint/2010/main" xmlns="" val="1822668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You are strongly opposed to abortion on religious and moral grounds.  A child in your case is pregnant and confides to you and to her attorney that she wishes to file an abortion bypass case with the juvenile court.  You want to her counsel her not to and to inform her parents of her pregnancy.</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32</a:t>
            </a:fld>
            <a:endParaRPr lang="e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An attorney provides </a:t>
            </a:r>
            <a:r>
              <a:rPr lang="en-US" i="1" dirty="0" smtClean="0"/>
              <a:t>pro bono</a:t>
            </a:r>
            <a:r>
              <a:rPr lang="en-US" dirty="0" smtClean="0"/>
              <a:t> legal services to your CASA program.  Needing an attorney on your CASA board, you want to approach that person and ask if they will also serve as a board member, while still acting as the program attorney.</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33</a:t>
            </a:fld>
            <a:endParaRPr lang="e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A local business provides your office supplies and copiers as an in-kind donation to support the program.  You ask one of the co-owners to serve on your board and the other co-owner wants to volunteer as a CASA.</a:t>
            </a:r>
          </a:p>
          <a:p>
            <a:r>
              <a:rPr lang="en-US" dirty="0" smtClean="0"/>
              <a:t>Ethical violation?</a:t>
            </a:r>
          </a:p>
          <a:p>
            <a:r>
              <a:rPr lang="en-US" dirty="0" smtClean="0"/>
              <a:t>Different if you are purchasing the supplies?</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34</a:t>
            </a:fld>
            <a:endParaRPr lang="e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During the course of a case, you learn that the assigned CASA is under investigation for child abuse in their private role as a pastor for a religious organization.  Deciding that this is separate from their role as a CASA, you take no action.</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35</a:t>
            </a:fld>
            <a:endParaRPr lang="e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a:xfrm>
            <a:off x="2096700" y="1173950"/>
            <a:ext cx="6818700" cy="3249900"/>
          </a:xfrm>
        </p:spPr>
        <p:txBody>
          <a:bodyPr/>
          <a:lstStyle/>
          <a:p>
            <a:r>
              <a:rPr lang="en-US" dirty="0" smtClean="0"/>
              <a:t>Parents have been consistently hostile toward you and blame you for their child being removed.  After months of verbal abuse, you finally snap back at them, telling them their child was removed because they were horrible parents and that reunification shouldn’t happen.</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36</a:t>
            </a:fld>
            <a:endParaRPr lang="e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Parents are making good progress toward case plan goals and providing clean drug screens.  Visits are going well.  But the foster home is cleaner, larger, and in a better part of town than the parents’ home.  You recommend permanent custody because foster parents are willing to adopt.</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37</a:t>
            </a:fld>
            <a:endParaRPr lang="e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Parents speak very little English.  An interpreter is present for all court hearings, but not for home visits, case plan meetings, or other out-of-court contacts.  You use Google Translate on your phone when meeting with them.  You eventually recommend PC.</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38</a:t>
            </a:fld>
            <a:endParaRPr lang="e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Parents’ home smells badly of cat urine, you believe there are fleas and bed bugs, and a large dog menaces you on each visit.  Eventually, concerned for your own well-being, you simply stop visiting the home and report only on its prior condition.</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39</a:t>
            </a:fld>
            <a:endParaRPr lang="e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Because of a developmental disability and special learning needs, the CPS places the child in a specialized group home that is three hours away.  Because of this, you no longer visit in person and conduct all visits with the child by Zoom.</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40</a:t>
            </a:fld>
            <a:endParaRPr lang="e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Your program is significantly understaffed and there is a sudden surge in cases.  A volunteer offers to take four cases instead of two.</a:t>
            </a:r>
          </a:p>
          <a:p>
            <a:r>
              <a:rPr lang="en-US" dirty="0" smtClean="0"/>
              <a:t>Ethical violation?</a:t>
            </a:r>
          </a:p>
          <a:p>
            <a:r>
              <a:rPr lang="en-US" dirty="0" smtClean="0"/>
              <a:t>What if the volunteer offers to take </a:t>
            </a:r>
            <a:r>
              <a:rPr lang="en-US" i="1" dirty="0" smtClean="0"/>
              <a:t>six</a:t>
            </a:r>
            <a:r>
              <a:rPr lang="en-US" dirty="0" smtClean="0"/>
              <a:t> cases?</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41</a:t>
            </a:fld>
            <a:endParaRPr lang="e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Parents have significant transportation issues.  The child has specialized doctor’s appointments and needs to get to counseling.  You offer to personally drive the child to all of those appointments, during which time you will be alone with the child in the car.</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42</a:t>
            </a:fld>
            <a:endParaRPr lang="e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Your CASA program is funded by the court, housed in the court, and your CASA employees are court employees.  Your judge makes regular pitches to community organizations for funding and support.  Now you must testify in front of that judge.</a:t>
            </a:r>
          </a:p>
          <a:p>
            <a:r>
              <a:rPr lang="en-US" dirty="0" smtClean="0"/>
              <a:t>Ethical violation?</a:t>
            </a:r>
            <a:endParaRPr lang="en-US" dirty="0"/>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43</a:t>
            </a:fld>
            <a:endParaRPr lang="en"/>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Miscellaneous Scenarios</a:t>
            </a:r>
            <a:endParaRPr lang="en-US" dirty="0"/>
          </a:p>
        </p:txBody>
      </p:sp>
      <p:sp>
        <p:nvSpPr>
          <p:cNvPr id="3" name="Text Placeholder 2"/>
          <p:cNvSpPr>
            <a:spLocks noGrp="1"/>
          </p:cNvSpPr>
          <p:nvPr>
            <p:ph type="body" idx="1"/>
          </p:nvPr>
        </p:nvSpPr>
        <p:spPr/>
        <p:txBody>
          <a:bodyPr/>
          <a:lstStyle/>
          <a:p>
            <a:r>
              <a:rPr lang="en-US" dirty="0" smtClean="0"/>
              <a:t>One particular CASA volunteer is outspoken and often at odds with the caseworkers and attorneys.  This consistent conflict causes delays, contested hearings, and other problems for the court.  Eventually the judge demands that the volunteer be dismissed and she is.</a:t>
            </a:r>
          </a:p>
          <a:p>
            <a:r>
              <a:rPr lang="en-US" smtClean="0"/>
              <a:t>Ethical violation?</a:t>
            </a:r>
            <a:endParaRPr lang="en-US"/>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pPr marL="0" lvl="0" indent="0" algn="ctr" rtl="0">
                <a:spcBef>
                  <a:spcPts val="0"/>
                </a:spcBef>
                <a:spcAft>
                  <a:spcPts val="0"/>
                </a:spcAft>
                <a:buNone/>
              </a:pPr>
              <a:t>44</a:t>
            </a:fld>
            <a:endParaRPr lang="en"/>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6"/>
          <p:cNvSpPr txBox="1">
            <a:spLocks noGrp="1"/>
          </p:cNvSpPr>
          <p:nvPr>
            <p:ph type="sldNum" idx="12"/>
          </p:nvPr>
        </p:nvSpPr>
        <p:spPr>
          <a:xfrm>
            <a:off x="4063200" y="4783800"/>
            <a:ext cx="1017600" cy="3597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45</a:t>
            </a:fld>
            <a:endParaRPr/>
          </a:p>
        </p:txBody>
      </p:sp>
      <p:sp>
        <p:nvSpPr>
          <p:cNvPr id="386" name="Google Shape;386;p36"/>
          <p:cNvSpPr txBox="1">
            <a:spLocks noGrp="1"/>
          </p:cNvSpPr>
          <p:nvPr>
            <p:ph type="ctrTitle" idx="4294967295"/>
          </p:nvPr>
        </p:nvSpPr>
        <p:spPr>
          <a:xfrm>
            <a:off x="1275150" y="1625296"/>
            <a:ext cx="6593700" cy="1937054"/>
          </a:xfrm>
          <a:prstGeom prst="rect">
            <a:avLst/>
          </a:prstGeom>
        </p:spPr>
        <p:txBody>
          <a:bodyPr spcFirstLastPara="1" wrap="square" lIns="0" tIns="0" rIns="0" bIns="0" anchor="b" anchorCtr="0">
            <a:noAutofit/>
          </a:bodyPr>
          <a:lstStyle/>
          <a:p>
            <a:pPr lvl="0" algn="ctr"/>
            <a:r>
              <a:rPr lang="en-US" sz="6000" dirty="0" smtClean="0"/>
              <a:t>Ethics and Professionalism in Child Welfare</a:t>
            </a:r>
            <a:r>
              <a:rPr lang="en" sz="6000" dirty="0" smtClean="0"/>
              <a:t> </a:t>
            </a:r>
            <a:endParaRPr sz="6000" dirty="0"/>
          </a:p>
        </p:txBody>
      </p:sp>
      <p:sp>
        <p:nvSpPr>
          <p:cNvPr id="387" name="Google Shape;387;p36"/>
          <p:cNvSpPr txBox="1">
            <a:spLocks noGrp="1"/>
          </p:cNvSpPr>
          <p:nvPr>
            <p:ph type="subTitle" idx="4294967295"/>
          </p:nvPr>
        </p:nvSpPr>
        <p:spPr>
          <a:xfrm>
            <a:off x="1275150" y="3562350"/>
            <a:ext cx="6593700" cy="1066800"/>
          </a:xfrm>
          <a:prstGeom prst="rect">
            <a:avLst/>
          </a:prstGeom>
        </p:spPr>
        <p:txBody>
          <a:bodyPr spcFirstLastPara="1" wrap="square" lIns="0" tIns="0" rIns="0" bIns="0" anchor="t" anchorCtr="0">
            <a:noAutofit/>
          </a:bodyPr>
          <a:lstStyle/>
          <a:p>
            <a:pPr marL="0" lvl="0" indent="0" algn="ctr" rtl="0">
              <a:spcBef>
                <a:spcPts val="600"/>
              </a:spcBef>
              <a:spcAft>
                <a:spcPts val="0"/>
              </a:spcAft>
              <a:buClr>
                <a:schemeClr val="dk1"/>
              </a:buClr>
              <a:buSzPts val="1100"/>
              <a:buFont typeface="Arial"/>
              <a:buNone/>
            </a:pPr>
            <a:r>
              <a:rPr lang="en-US" sz="1400" b="1" dirty="0"/>
              <a:t>David </a:t>
            </a:r>
            <a:r>
              <a:rPr lang="en-US" sz="1400" b="1" dirty="0" err="1"/>
              <a:t>Hejmanowski</a:t>
            </a:r>
            <a:r>
              <a:rPr lang="en-US" sz="1400" b="1" dirty="0"/>
              <a:t>, Judge</a:t>
            </a:r>
          </a:p>
          <a:p>
            <a:pPr marL="0" lvl="0" indent="0" algn="ctr" rtl="0">
              <a:spcBef>
                <a:spcPts val="600"/>
              </a:spcBef>
              <a:spcAft>
                <a:spcPts val="0"/>
              </a:spcAft>
              <a:buClr>
                <a:schemeClr val="dk1"/>
              </a:buClr>
              <a:buSzPts val="1100"/>
              <a:buFont typeface="Arial"/>
              <a:buNone/>
            </a:pPr>
            <a:r>
              <a:rPr lang="en-US" sz="1400" b="1" dirty="0"/>
              <a:t>Delaware County Probate/Juvenile Court</a:t>
            </a:r>
          </a:p>
          <a:p>
            <a:pPr marL="0" lvl="0" indent="0" algn="ctr" rtl="0">
              <a:spcBef>
                <a:spcPts val="600"/>
              </a:spcBef>
              <a:spcAft>
                <a:spcPts val="0"/>
              </a:spcAft>
              <a:buClr>
                <a:schemeClr val="dk1"/>
              </a:buClr>
              <a:buSzPts val="1100"/>
              <a:buFont typeface="Arial"/>
              <a:buNone/>
            </a:pPr>
            <a:r>
              <a:rPr lang="en-US" sz="1400" b="1" dirty="0"/>
              <a:t>dhejmanowski@co.delaware.oh.us</a:t>
            </a:r>
          </a:p>
        </p:txBody>
      </p:sp>
    </p:spTree>
  </p:cSld>
  <p:clrMapOvr>
    <a:masterClrMapping/>
  </p:clrMapOvr>
</p:sld>
</file>

<file path=ppt/theme/theme1.xml><?xml version="1.0" encoding="utf-8"?>
<a:theme xmlns:a="http://schemas.openxmlformats.org/drawingml/2006/main" name="Fortinbras template">
  <a:themeElements>
    <a:clrScheme name="Custom 347">
      <a:dk1>
        <a:srgbClr val="272A35"/>
      </a:dk1>
      <a:lt1>
        <a:srgbClr val="FFFFFF"/>
      </a:lt1>
      <a:dk2>
        <a:srgbClr val="272A35"/>
      </a:dk2>
      <a:lt2>
        <a:srgbClr val="EFF0F3"/>
      </a:lt2>
      <a:accent1>
        <a:srgbClr val="AD0B2D"/>
      </a:accent1>
      <a:accent2>
        <a:srgbClr val="802017"/>
      </a:accent2>
      <a:accent3>
        <a:srgbClr val="E2D7D0"/>
      </a:accent3>
      <a:accent4>
        <a:srgbClr val="C2B6B9"/>
      </a:accent4>
      <a:accent5>
        <a:srgbClr val="F8F1E8"/>
      </a:accent5>
      <a:accent6>
        <a:srgbClr val="D5CABC"/>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2304</TotalTime>
  <Words>2089</Words>
  <Application>Microsoft Office PowerPoint</Application>
  <PresentationFormat>On-screen Show (16:9)</PresentationFormat>
  <Paragraphs>194</Paragraphs>
  <Slides>45</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Tinos</vt:lpstr>
      <vt:lpstr>Fortinbras template</vt:lpstr>
      <vt:lpstr>Ethics and Professionalism in Child Welfare</vt:lpstr>
      <vt:lpstr>Ethics and Professionalism in Child Welfare</vt:lpstr>
      <vt:lpstr>Officers of the Court</vt:lpstr>
      <vt:lpstr>NOT These Officers</vt:lpstr>
      <vt:lpstr>Officers of the Court</vt:lpstr>
      <vt:lpstr>Duties of an Officer of the Court</vt:lpstr>
      <vt:lpstr>Officers of the Court</vt:lpstr>
      <vt:lpstr>Slide 8</vt:lpstr>
      <vt:lpstr>Officers of the Court </vt:lpstr>
      <vt:lpstr>Officers of the Court - Scenarios</vt:lpstr>
      <vt:lpstr>Officers of the Court - Scenarios</vt:lpstr>
      <vt:lpstr>Officers of the Court - Scenarios</vt:lpstr>
      <vt:lpstr>Mandatory Reporters</vt:lpstr>
      <vt:lpstr>Mandatory Reporters</vt:lpstr>
      <vt:lpstr>Mandatory Reporters</vt:lpstr>
      <vt:lpstr>Mandatory Reporters</vt:lpstr>
      <vt:lpstr>Mandatory Reporters - Scenarios</vt:lpstr>
      <vt:lpstr>Mandatory Reporters - Scenarios</vt:lpstr>
      <vt:lpstr>CASA Code of Ethics</vt:lpstr>
      <vt:lpstr>CASA Code of Ethics - Conduct</vt:lpstr>
      <vt:lpstr>CASA Code of Ethics - Conduct </vt:lpstr>
      <vt:lpstr>CASA Code of Ethics – Conduct Scenarios</vt:lpstr>
      <vt:lpstr>CASA Code of Ethics – Conduct Scenarios</vt:lpstr>
      <vt:lpstr>CASA Code of Ethics – Conduct Scenarios</vt:lpstr>
      <vt:lpstr>CASA Code of Ethics – Conduct Scenarios</vt:lpstr>
      <vt:lpstr>CASA Code of Ethics – Confidentiality</vt:lpstr>
      <vt:lpstr>CASA Code of Ethics – Confidentiality</vt:lpstr>
      <vt:lpstr>CASA Code of Ethics – Confidentiality</vt:lpstr>
      <vt:lpstr>CASA Code of Ethics – Confidentiality</vt:lpstr>
      <vt:lpstr>CASA Code of Ethics – Confidentiality</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Miscellaneous Scenarios</vt:lpstr>
      <vt:lpstr>Ethics and Professionalism in Child Welfare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Marsy’s Law Implementation for Juvenile Courts</dc:title>
  <dc:creator>David Hejmanowski</dc:creator>
  <cp:lastModifiedBy>David Hejmanowski</cp:lastModifiedBy>
  <cp:revision>82</cp:revision>
  <dcterms:modified xsi:type="dcterms:W3CDTF">2026-09-30T02:31:35Z</dcterms:modified>
</cp:coreProperties>
</file>